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B42F9-DC56-463B-92BF-E6696ABF899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2F9-DC56-463B-92BF-E6696ABF899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2F9-DC56-463B-92BF-E6696ABF899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2F9-DC56-463B-92BF-E6696ABF899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B42F9-DC56-463B-92BF-E6696ABF899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B42F9-DC56-463B-92BF-E6696ABF8997}"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B42F9-DC56-463B-92BF-E6696ABF8997}" type="datetimeFigureOut">
              <a:rPr lang="en-US" smtClean="0"/>
              <a:pPr/>
              <a:t>9/17/2012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B42F9-DC56-463B-92BF-E6696ABF8997}" type="datetimeFigureOut">
              <a:rPr lang="en-US" smtClean="0"/>
              <a:pPr/>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B42F9-DC56-463B-92BF-E6696ABF8997}" type="datetimeFigureOut">
              <a:rPr lang="en-US" smtClean="0"/>
              <a:pPr/>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B42F9-DC56-463B-92BF-E6696ABF8997}"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B42F9-DC56-463B-92BF-E6696ABF8997}"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B2E7-B7DA-4D0D-B1FC-CA7BD4A57E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B42F9-DC56-463B-92BF-E6696ABF8997}" type="datetimeFigureOut">
              <a:rPr lang="en-US" smtClean="0"/>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8B2E7-B7DA-4D0D-B1FC-CA7BD4A57E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800" b="1" u="sng" dirty="0" smtClean="0"/>
              <a:t>Discussion Question</a:t>
            </a:r>
            <a:r>
              <a:rPr lang="en-US" sz="2800" dirty="0" smtClean="0"/>
              <a:t/>
            </a:r>
            <a:br>
              <a:rPr lang="en-US" sz="2800" dirty="0" smtClean="0"/>
            </a:br>
            <a:r>
              <a:rPr lang="en-US" sz="2800" dirty="0" smtClean="0"/>
              <a:t/>
            </a:r>
            <a:br>
              <a:rPr lang="en-US" sz="2800" dirty="0" smtClean="0"/>
            </a:br>
            <a:r>
              <a:rPr lang="en-US" sz="2800" dirty="0" smtClean="0"/>
              <a:t>Drawing on the book, brainstorm with your group and make a list of all social practices that evidence and reinforce gender inequality. </a:t>
            </a:r>
            <a:br>
              <a:rPr lang="en-US" sz="2800" dirty="0" smtClean="0"/>
            </a:br>
            <a:r>
              <a:rPr lang="en-US" sz="2800" dirty="0" smtClean="0"/>
              <a:t/>
            </a:r>
            <a:br>
              <a:rPr lang="en-US" sz="2800" dirty="0" smtClean="0"/>
            </a:br>
            <a:r>
              <a:rPr lang="en-US" sz="2800" dirty="0" smtClean="0">
                <a:latin typeface="Arial Black"/>
              </a:rPr>
              <a:t>►</a:t>
            </a:r>
            <a:r>
              <a:rPr lang="en-US" sz="2800" dirty="0" smtClean="0"/>
              <a:t>Go through each practice and discuss whether the book adequately describes the local logic, or complex cultural reasoning, behind this practice. Do you understand it well after reading this book, or are you still confused as to why the </a:t>
            </a:r>
            <a:r>
              <a:rPr lang="en-US" sz="2800" dirty="0" err="1" smtClean="0"/>
              <a:t>Minianka</a:t>
            </a:r>
            <a:r>
              <a:rPr lang="en-US" sz="2800" dirty="0" smtClean="0"/>
              <a:t> and so many other Africans do this? </a:t>
            </a:r>
            <a:br>
              <a:rPr lang="en-US" sz="2800" dirty="0" smtClean="0"/>
            </a:br>
            <a:r>
              <a:rPr lang="en-US" sz="2800" dirty="0" smtClean="0"/>
              <a:t/>
            </a:r>
            <a:br>
              <a:rPr lang="en-US" sz="2800" dirty="0" smtClean="0"/>
            </a:br>
            <a:r>
              <a:rPr lang="en-US" sz="2800" dirty="0" smtClean="0">
                <a:latin typeface="Arial Black"/>
              </a:rPr>
              <a:t>►</a:t>
            </a:r>
            <a:r>
              <a:rPr lang="en-US" sz="2800" dirty="0" smtClean="0"/>
              <a:t>Have you ever studied this issue in another class, or been exposed to it in some other way?</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9000"/>
            <a:ext cx="9156032" cy="6849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w_polygamy-map-2.jpg"/>
          <p:cNvPicPr>
            <a:picLocks noChangeAspect="1"/>
          </p:cNvPicPr>
          <p:nvPr/>
        </p:nvPicPr>
        <p:blipFill>
          <a:blip r:embed="rId2" cstate="print"/>
          <a:stretch>
            <a:fillRect/>
          </a:stretch>
        </p:blipFill>
        <p:spPr>
          <a:xfrm>
            <a:off x="50241" y="0"/>
            <a:ext cx="8842549" cy="6705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1000" y="70359"/>
            <a:ext cx="8458200" cy="677834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0</Words>
  <Application>Microsoft Office PowerPoint</Application>
  <PresentationFormat>On-screen Show (4:3)</PresentationFormat>
  <Paragraphs>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Discussion Question  Drawing on the book, brainstorm with your group and make a list of all social practices that evidence and reinforce gender inequality.   ►Go through each practice and discuss whether the book adequately describes the local logic, or complex cultural reasoning, behind this practice. Do you understand it well after reading this book, or are you still confused as to why the Minianka and so many other Africans do this?   ►Have you ever studied this issue in another class, or been exposed to it in some other way?</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dc:creator>
  <cp:lastModifiedBy>Information Technology</cp:lastModifiedBy>
  <cp:revision>4</cp:revision>
  <dcterms:created xsi:type="dcterms:W3CDTF">2012-09-12T15:02:46Z</dcterms:created>
  <dcterms:modified xsi:type="dcterms:W3CDTF">2012-09-17T14:58:13Z</dcterms:modified>
</cp:coreProperties>
</file>