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E9CC7-9715-4899-BCB7-42556E3F049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9CD0C-7102-445D-AF81-EECDA7DD5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62000"/>
            <a:ext cx="8534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It is estimated that over </a:t>
            </a:r>
            <a:r>
              <a:rPr lang="en-US" sz="3200" dirty="0" smtClean="0"/>
              <a:t>50 per cent </a:t>
            </a:r>
            <a:r>
              <a:rPr lang="en-US" sz="3200" dirty="0" smtClean="0"/>
              <a:t>of the </a:t>
            </a:r>
            <a:r>
              <a:rPr lang="en-US" sz="3200" dirty="0" smtClean="0"/>
              <a:t>African population do not have </a:t>
            </a:r>
            <a:r>
              <a:rPr lang="en-US" sz="3200" dirty="0" smtClean="0"/>
              <a:t>access to </a:t>
            </a:r>
            <a:r>
              <a:rPr lang="en-US" sz="3200" dirty="0" smtClean="0"/>
              <a:t>modern health facilities and more </a:t>
            </a:r>
            <a:r>
              <a:rPr lang="en-US" sz="3200" dirty="0" smtClean="0"/>
              <a:t>than 60 </a:t>
            </a:r>
            <a:r>
              <a:rPr lang="en-US" sz="3200" dirty="0" smtClean="0"/>
              <a:t>per cent of people in rural areas have </a:t>
            </a:r>
            <a:r>
              <a:rPr lang="en-US" sz="3200" dirty="0" smtClean="0"/>
              <a:t>no access </a:t>
            </a:r>
            <a:r>
              <a:rPr lang="en-US" sz="3200" dirty="0" smtClean="0"/>
              <a:t>to primary healthcare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many African countries will have just</a:t>
            </a:r>
          </a:p>
          <a:p>
            <a:r>
              <a:rPr lang="en-US" sz="3200" dirty="0" smtClean="0"/>
              <a:t>one health worker per 1,000 people (the</a:t>
            </a:r>
          </a:p>
          <a:p>
            <a:r>
              <a:rPr lang="en-US" sz="3200" dirty="0" smtClean="0"/>
              <a:t>European average is one per 100)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WHO figures show that North America</a:t>
            </a:r>
          </a:p>
          <a:p>
            <a:r>
              <a:rPr lang="en-US" sz="3200" dirty="0" smtClean="0"/>
              <a:t>accounts for only 10% of the global</a:t>
            </a:r>
          </a:p>
          <a:p>
            <a:r>
              <a:rPr lang="en-US" sz="3200" dirty="0" smtClean="0"/>
              <a:t>burden of disease, yet has 37% of the</a:t>
            </a:r>
          </a:p>
          <a:p>
            <a:r>
              <a:rPr lang="en-US" sz="3200" dirty="0" smtClean="0"/>
              <a:t>world's health workers. Both countries</a:t>
            </a:r>
          </a:p>
          <a:p>
            <a:r>
              <a:rPr lang="en-US" sz="3200" dirty="0" smtClean="0"/>
              <a:t>together spend 30% of the world's financial</a:t>
            </a:r>
          </a:p>
          <a:p>
            <a:r>
              <a:rPr lang="en-US" sz="3200" dirty="0" smtClean="0"/>
              <a:t>expenditure for health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In contrast, Africa, which suffers</a:t>
            </a:r>
          </a:p>
          <a:p>
            <a:r>
              <a:rPr lang="en-US" sz="3200" dirty="0" smtClean="0"/>
              <a:t>more than 24% of the global burden of</a:t>
            </a:r>
          </a:p>
          <a:p>
            <a:r>
              <a:rPr lang="en-US" sz="3200" dirty="0" smtClean="0"/>
              <a:t>diseases, has access to only 3% of health</a:t>
            </a:r>
          </a:p>
          <a:p>
            <a:r>
              <a:rPr lang="en-US" sz="3200" dirty="0" smtClean="0"/>
              <a:t>workers and less than 1% of the world's</a:t>
            </a:r>
          </a:p>
          <a:p>
            <a:r>
              <a:rPr lang="en-US" sz="3200" dirty="0" smtClean="0"/>
              <a:t>financial resources.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3000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More than half of the estimated 536,000 maternal </a:t>
            </a:r>
            <a:r>
              <a:rPr lang="en-US" sz="3200" dirty="0" smtClean="0"/>
              <a:t>deaths worldwide </a:t>
            </a:r>
            <a:r>
              <a:rPr lang="en-US" sz="3200" dirty="0" smtClean="0"/>
              <a:t>occurred in sub-Saharan Africa, and 13 out of </a:t>
            </a:r>
            <a:r>
              <a:rPr lang="en-US" sz="3200" dirty="0" smtClean="0"/>
              <a:t>14 countries </a:t>
            </a:r>
            <a:r>
              <a:rPr lang="en-US" sz="3200" dirty="0" smtClean="0"/>
              <a:t>with maternal mortality rates of at least 1,000 are in</a:t>
            </a:r>
          </a:p>
          <a:p>
            <a:r>
              <a:rPr lang="en-US" sz="3200" dirty="0" smtClean="0"/>
              <a:t>the region.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" y="3962400"/>
            <a:ext cx="845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/>
              <a:t>adult lifetime risk of maternal death </a:t>
            </a:r>
            <a:r>
              <a:rPr lang="en-US" sz="3200" dirty="0" smtClean="0"/>
              <a:t>is highest </a:t>
            </a:r>
            <a:r>
              <a:rPr lang="en-US" sz="3200" dirty="0" smtClean="0"/>
              <a:t>in Africa (1 in 26), while developed countries </a:t>
            </a:r>
            <a:r>
              <a:rPr lang="en-US" sz="3200" dirty="0" smtClean="0"/>
              <a:t>had the </a:t>
            </a:r>
            <a:r>
              <a:rPr lang="en-US" sz="3200" dirty="0" smtClean="0"/>
              <a:t>smallest lifetime risk (1 in 7,300).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895"/>
            <a:ext cx="9143999" cy="676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Children in sub-Saharan Africa face the gravest </a:t>
            </a:r>
            <a:r>
              <a:rPr lang="en-US" sz="3200" dirty="0" smtClean="0"/>
              <a:t>challenges for </a:t>
            </a:r>
            <a:r>
              <a:rPr lang="en-US" sz="3200" dirty="0" smtClean="0"/>
              <a:t>survival. Africa accounts for 44 per cent of global </a:t>
            </a:r>
            <a:r>
              <a:rPr lang="en-US" sz="3200" dirty="0" smtClean="0"/>
              <a:t>under-five Mortality. The number </a:t>
            </a:r>
            <a:r>
              <a:rPr lang="en-US" sz="3200" dirty="0" smtClean="0"/>
              <a:t>of children that die before the age of 5 for every</a:t>
            </a:r>
          </a:p>
          <a:p>
            <a:r>
              <a:rPr lang="en-US" sz="3200" dirty="0" smtClean="0"/>
              <a:t>1000 births, remains staggeringly high at 172 deaths in </a:t>
            </a:r>
            <a:r>
              <a:rPr lang="en-US" sz="3200" dirty="0" smtClean="0"/>
              <a:t>sub-Saharan Africa </a:t>
            </a:r>
            <a:r>
              <a:rPr lang="en-US" sz="3200" dirty="0" smtClean="0"/>
              <a:t>compared with just 6 in the high-income</a:t>
            </a:r>
          </a:p>
          <a:p>
            <a:r>
              <a:rPr lang="en-US" sz="3200" dirty="0" smtClean="0"/>
              <a:t>countries</a:t>
            </a:r>
          </a:p>
          <a:p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457200" y="4572000"/>
            <a:ext cx="8153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It has been estimated that out of the 60 </a:t>
            </a:r>
            <a:r>
              <a:rPr lang="en-US" sz="3200" dirty="0" smtClean="0"/>
              <a:t>countries worldwide</a:t>
            </a:r>
            <a:r>
              <a:rPr lang="en-US" sz="3200" dirty="0" smtClean="0"/>
              <a:t>, which contribute 94 per cent of child </a:t>
            </a:r>
            <a:r>
              <a:rPr lang="en-US" sz="3200" dirty="0" smtClean="0"/>
              <a:t>mortality, 37 </a:t>
            </a:r>
            <a:r>
              <a:rPr lang="en-US" sz="3200" dirty="0" smtClean="0"/>
              <a:t>are in the African region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908"/>
            <a:ext cx="9296400" cy="690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3999" cy="3986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</dc:creator>
  <cp:lastModifiedBy>Information Technology</cp:lastModifiedBy>
  <cp:revision>3</cp:revision>
  <dcterms:created xsi:type="dcterms:W3CDTF">2012-09-10T13:28:38Z</dcterms:created>
  <dcterms:modified xsi:type="dcterms:W3CDTF">2012-09-10T15:53:19Z</dcterms:modified>
</cp:coreProperties>
</file>