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8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7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9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2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1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3229-4B88-4C0C-92D5-A607B91856B3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CEDF-BBEF-4421-A475-6FE2E86DC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9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cadhomenas\cszarko$\public_html\pp-test\photosynthesis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Animation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hotosynthesi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8575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Animation Test</vt:lpstr>
      <vt:lpstr>PowerPoint Presentation</vt:lpstr>
    </vt:vector>
  </TitlesOfParts>
  <Company>Gettysburg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Test</dc:title>
  <dc:creator>Carrie Szarko</dc:creator>
  <cp:lastModifiedBy>Carrie Szarko</cp:lastModifiedBy>
  <cp:revision>6</cp:revision>
  <dcterms:created xsi:type="dcterms:W3CDTF">2015-10-07T14:25:54Z</dcterms:created>
  <dcterms:modified xsi:type="dcterms:W3CDTF">2015-10-07T15:06:23Z</dcterms:modified>
</cp:coreProperties>
</file>