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73229-4B88-4C0C-92D5-A607B91856B3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9CEDF-BBEF-4421-A475-6FE2E86DC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689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73229-4B88-4C0C-92D5-A607B91856B3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9CEDF-BBEF-4421-A475-6FE2E86DC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4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73229-4B88-4C0C-92D5-A607B91856B3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9CEDF-BBEF-4421-A475-6FE2E86DC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49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73229-4B88-4C0C-92D5-A607B91856B3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9CEDF-BBEF-4421-A475-6FE2E86DC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24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73229-4B88-4C0C-92D5-A607B91856B3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9CEDF-BBEF-4421-A475-6FE2E86DC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694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73229-4B88-4C0C-92D5-A607B91856B3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9CEDF-BBEF-4421-A475-6FE2E86DC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67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73229-4B88-4C0C-92D5-A607B91856B3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9CEDF-BBEF-4421-A475-6FE2E86DC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25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73229-4B88-4C0C-92D5-A607B91856B3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9CEDF-BBEF-4421-A475-6FE2E86DC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92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73229-4B88-4C0C-92D5-A607B91856B3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9CEDF-BBEF-4421-A475-6FE2E86DC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522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73229-4B88-4C0C-92D5-A607B91856B3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9CEDF-BBEF-4421-A475-6FE2E86DC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210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73229-4B88-4C0C-92D5-A607B91856B3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9CEDF-BBEF-4421-A475-6FE2E86DC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21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73229-4B88-4C0C-92D5-A607B91856B3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9CEDF-BBEF-4421-A475-6FE2E86DC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992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\\acadhomenas\cszarko$\public_html\pp-test\photosynthesis.sw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Animation Test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84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hotosynthesis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572000" y="2857500"/>
            <a:ext cx="3048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882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</Words>
  <Application>Microsoft Office PowerPoint</Application>
  <PresentationFormat>Widescreen</PresentationFormat>
  <Paragraphs>1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Animation Test</vt:lpstr>
      <vt:lpstr>PowerPoint Presentation</vt:lpstr>
    </vt:vector>
  </TitlesOfParts>
  <Company>Gettysburg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Animation Test</dc:title>
  <dc:creator>Carrie Szarko</dc:creator>
  <cp:lastModifiedBy>Carrie Szarko</cp:lastModifiedBy>
  <cp:revision>6</cp:revision>
  <dcterms:created xsi:type="dcterms:W3CDTF">2015-10-07T14:25:54Z</dcterms:created>
  <dcterms:modified xsi:type="dcterms:W3CDTF">2015-10-07T15:06:23Z</dcterms:modified>
</cp:coreProperties>
</file>