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32918400" cy="5120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7" userDrawn="1">
          <p15:clr>
            <a:srgbClr val="A4A3A4"/>
          </p15:clr>
        </p15:guide>
        <p15:guide id="2" orient="horz" pos="19632" userDrawn="1">
          <p15:clr>
            <a:srgbClr val="A4A3A4"/>
          </p15:clr>
        </p15:guide>
        <p15:guide id="3" orient="horz" pos="3729" userDrawn="1">
          <p15:clr>
            <a:srgbClr val="A4A3A4"/>
          </p15:clr>
        </p15:guide>
        <p15:guide id="4" orient="horz" pos="2129" userDrawn="1">
          <p15:clr>
            <a:srgbClr val="A4A3A4"/>
          </p15:clr>
        </p15:guide>
        <p15:guide id="5" pos="6376" userDrawn="1">
          <p15:clr>
            <a:srgbClr val="A4A3A4"/>
          </p15:clr>
        </p15:guide>
        <p15:guide id="6" pos="7210" userDrawn="1">
          <p15:clr>
            <a:srgbClr val="A4A3A4"/>
          </p15:clr>
        </p15:guide>
        <p15:guide id="7" pos="13124" userDrawn="1">
          <p15:clr>
            <a:srgbClr val="A4A3A4"/>
          </p15:clr>
        </p15:guide>
        <p15:guide id="8" pos="21030" userDrawn="1">
          <p15:clr>
            <a:srgbClr val="A4A3A4"/>
          </p15:clr>
        </p15:guide>
        <p15:guide id="9" pos="986" userDrawn="1">
          <p15:clr>
            <a:srgbClr val="A4A3A4"/>
          </p15:clr>
        </p15:guide>
        <p15:guide id="10" pos="13997" userDrawn="1">
          <p15:clr>
            <a:srgbClr val="A4A3A4"/>
          </p15:clr>
        </p15:guide>
        <p15:guide id="11" pos="20197" userDrawn="1">
          <p15:clr>
            <a:srgbClr val="A4A3A4"/>
          </p15:clr>
        </p15:guide>
        <p15:guide id="12" pos="264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191919"/>
    <a:srgbClr val="FFFFE1"/>
    <a:srgbClr val="FFF3F3"/>
    <a:srgbClr val="800040"/>
    <a:srgbClr val="004080"/>
    <a:srgbClr val="FF6FC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180" y="24"/>
      </p:cViewPr>
      <p:guideLst>
        <p:guide orient="horz" pos="717"/>
        <p:guide orient="horz" pos="19632"/>
        <p:guide orient="horz" pos="3729"/>
        <p:guide orient="horz" pos="2129"/>
        <p:guide pos="6376"/>
        <p:guide pos="7210"/>
        <p:guide pos="13124"/>
        <p:guide pos="21030"/>
        <p:guide pos="986"/>
        <p:guide pos="13997"/>
        <p:guide pos="20197"/>
        <p:guide pos="26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4265275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8646775" y="0"/>
            <a:ext cx="14263688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7BA6D00-F6BF-48DC-AF87-20A1497EDBF4}" type="datetime1">
              <a:rPr lang="en-US" altLang="en-US"/>
              <a:pPr/>
              <a:t>11/2/2015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57600" y="3840163"/>
            <a:ext cx="25603200" cy="19202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292475" y="24323675"/>
            <a:ext cx="26333450" cy="230425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8637825"/>
            <a:ext cx="14265275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8646775" y="48637825"/>
            <a:ext cx="14263688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30162AE-21EE-4341-ACB9-9E8991A4C6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035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pitchFamily="-11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657600" y="3840163"/>
            <a:ext cx="25603200" cy="192024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9600" smtClean="0">
                <a:solidFill>
                  <a:srgbClr val="000000"/>
                </a:solidFill>
              </a:rPr>
              <a:t>Copyright Colin Purrington (</a:t>
            </a:r>
            <a:r>
              <a:rPr lang="en-US" altLang="en-US" sz="9600" smtClean="0">
                <a:solidFill>
                  <a:srgbClr val="000000"/>
                </a:solidFill>
                <a:latin typeface="Times New Roman" panose="02020603050405020304" pitchFamily="18" charset="0"/>
              </a:rPr>
              <a:t>http://colinpurrington.com/tips/academic/posterdesign).</a:t>
            </a:r>
            <a:endParaRPr lang="en-US" altLang="en-US" sz="9600" smtClean="0">
              <a:solidFill>
                <a:srgbClr val="000000"/>
              </a:solidFill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D68C064-1FDB-412D-81C9-6DBBDA944F95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940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571" y="10226675"/>
            <a:ext cx="37308064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137" y="18653126"/>
            <a:ext cx="30724929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391868" indent="0" algn="ctr">
              <a:buNone/>
              <a:defRPr/>
            </a:lvl2pPr>
            <a:lvl3pPr marL="783737" indent="0" algn="ctr">
              <a:buNone/>
              <a:defRPr/>
            </a:lvl3pPr>
            <a:lvl4pPr marL="1175604" indent="0" algn="ctr">
              <a:buNone/>
              <a:defRPr/>
            </a:lvl4pPr>
            <a:lvl5pPr marL="1567472" indent="0" algn="ctr">
              <a:buNone/>
              <a:defRPr/>
            </a:lvl5pPr>
            <a:lvl6pPr marL="1959341" indent="0" algn="ctr">
              <a:buNone/>
              <a:defRPr/>
            </a:lvl6pPr>
            <a:lvl7pPr marL="2351209" indent="0" algn="ctr">
              <a:buNone/>
              <a:defRPr/>
            </a:lvl7pPr>
            <a:lvl8pPr marL="2743076" indent="0" algn="ctr">
              <a:buNone/>
              <a:defRPr/>
            </a:lvl8pPr>
            <a:lvl9pPr marL="313494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65BB32-B788-4A42-82B3-508529C685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139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AE9E1C-6A50-472F-B107-338F58395D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430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3299" y="2925763"/>
            <a:ext cx="9326336" cy="263350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1568" y="2925763"/>
            <a:ext cx="27851100" cy="263350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8B06B1-861A-48E1-BB0D-6F25E1A680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560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76591A-CD84-412C-8BFE-04902AB6E4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7666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440"/>
            <a:ext cx="37308064" cy="6537325"/>
          </a:xfrm>
        </p:spPr>
        <p:txBody>
          <a:bodyPr anchor="t"/>
          <a:lstStyle>
            <a:lvl1pPr algn="l">
              <a:defRPr sz="3428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539"/>
            <a:ext cx="37308064" cy="7200900"/>
          </a:xfrm>
        </p:spPr>
        <p:txBody>
          <a:bodyPr anchor="b"/>
          <a:lstStyle>
            <a:lvl1pPr marL="0" indent="0">
              <a:buNone/>
              <a:defRPr sz="1714"/>
            </a:lvl1pPr>
            <a:lvl2pPr marL="391868" indent="0">
              <a:buNone/>
              <a:defRPr sz="1543"/>
            </a:lvl2pPr>
            <a:lvl3pPr marL="783737" indent="0">
              <a:buNone/>
              <a:defRPr sz="1371"/>
            </a:lvl3pPr>
            <a:lvl4pPr marL="1175604" indent="0">
              <a:buNone/>
              <a:defRPr sz="1200"/>
            </a:lvl4pPr>
            <a:lvl5pPr marL="1567472" indent="0">
              <a:buNone/>
              <a:defRPr sz="1200"/>
            </a:lvl5pPr>
            <a:lvl6pPr marL="1959341" indent="0">
              <a:buNone/>
              <a:defRPr sz="1200"/>
            </a:lvl6pPr>
            <a:lvl7pPr marL="2351209" indent="0">
              <a:buNone/>
              <a:defRPr sz="1200"/>
            </a:lvl7pPr>
            <a:lvl8pPr marL="2743076" indent="0">
              <a:buNone/>
              <a:defRPr sz="1200"/>
            </a:lvl8pPr>
            <a:lvl9pPr marL="3134944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DA84EE-8CD8-4A72-947E-54ABF456D6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2280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1571" y="9510715"/>
            <a:ext cx="18588717" cy="19750087"/>
          </a:xfrm>
        </p:spPr>
        <p:txBody>
          <a:bodyPr/>
          <a:lstStyle>
            <a:lvl1pPr>
              <a:defRPr sz="2400"/>
            </a:lvl1pPr>
            <a:lvl2pPr>
              <a:defRPr sz="2057"/>
            </a:lvl2pPr>
            <a:lvl3pPr>
              <a:defRPr sz="1714"/>
            </a:lvl3pPr>
            <a:lvl4pPr>
              <a:defRPr sz="1543"/>
            </a:lvl4pPr>
            <a:lvl5pPr>
              <a:defRPr sz="1543"/>
            </a:lvl5pPr>
            <a:lvl6pPr>
              <a:defRPr sz="1543"/>
            </a:lvl6pPr>
            <a:lvl7pPr>
              <a:defRPr sz="1543"/>
            </a:lvl7pPr>
            <a:lvl8pPr>
              <a:defRPr sz="1543"/>
            </a:lvl8pPr>
            <a:lvl9pPr>
              <a:defRPr sz="154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0914" y="9510715"/>
            <a:ext cx="18588718" cy="19750087"/>
          </a:xfrm>
        </p:spPr>
        <p:txBody>
          <a:bodyPr/>
          <a:lstStyle>
            <a:lvl1pPr>
              <a:defRPr sz="2400"/>
            </a:lvl1pPr>
            <a:lvl2pPr>
              <a:defRPr sz="2057"/>
            </a:lvl2pPr>
            <a:lvl3pPr>
              <a:defRPr sz="1714"/>
            </a:lvl3pPr>
            <a:lvl4pPr>
              <a:defRPr sz="1543"/>
            </a:lvl4pPr>
            <a:lvl5pPr>
              <a:defRPr sz="1543"/>
            </a:lvl5pPr>
            <a:lvl6pPr>
              <a:defRPr sz="1543"/>
            </a:lvl6pPr>
            <a:lvl7pPr>
              <a:defRPr sz="1543"/>
            </a:lvl7pPr>
            <a:lvl8pPr>
              <a:defRPr sz="1543"/>
            </a:lvl8pPr>
            <a:lvl9pPr>
              <a:defRPr sz="154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6500A8-AA1F-483D-ACF2-F3D3359F5A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4946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5" y="1317625"/>
            <a:ext cx="39501536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833" y="7369177"/>
            <a:ext cx="19392900" cy="3070225"/>
          </a:xfrm>
        </p:spPr>
        <p:txBody>
          <a:bodyPr anchor="b"/>
          <a:lstStyle>
            <a:lvl1pPr marL="0" indent="0">
              <a:buNone/>
              <a:defRPr sz="2057" b="1"/>
            </a:lvl1pPr>
            <a:lvl2pPr marL="391868" indent="0">
              <a:buNone/>
              <a:defRPr sz="1714" b="1"/>
            </a:lvl2pPr>
            <a:lvl3pPr marL="783737" indent="0">
              <a:buNone/>
              <a:defRPr sz="1543" b="1"/>
            </a:lvl3pPr>
            <a:lvl4pPr marL="1175604" indent="0">
              <a:buNone/>
              <a:defRPr sz="1371" b="1"/>
            </a:lvl4pPr>
            <a:lvl5pPr marL="1567472" indent="0">
              <a:buNone/>
              <a:defRPr sz="1371" b="1"/>
            </a:lvl5pPr>
            <a:lvl6pPr marL="1959341" indent="0">
              <a:buNone/>
              <a:defRPr sz="1371" b="1"/>
            </a:lvl6pPr>
            <a:lvl7pPr marL="2351209" indent="0">
              <a:buNone/>
              <a:defRPr sz="1371" b="1"/>
            </a:lvl7pPr>
            <a:lvl8pPr marL="2743076" indent="0">
              <a:buNone/>
              <a:defRPr sz="1371" b="1"/>
            </a:lvl8pPr>
            <a:lvl9pPr marL="3134944" indent="0">
              <a:buNone/>
              <a:defRPr sz="137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833" y="10439402"/>
            <a:ext cx="19392900" cy="18965863"/>
          </a:xfrm>
        </p:spPr>
        <p:txBody>
          <a:bodyPr/>
          <a:lstStyle>
            <a:lvl1pPr>
              <a:defRPr sz="2057"/>
            </a:lvl1pPr>
            <a:lvl2pPr>
              <a:defRPr sz="1714"/>
            </a:lvl2pPr>
            <a:lvl3pPr>
              <a:defRPr sz="1543"/>
            </a:lvl3pPr>
            <a:lvl4pPr>
              <a:defRPr sz="1371"/>
            </a:lvl4pPr>
            <a:lvl5pPr>
              <a:defRPr sz="1371"/>
            </a:lvl5pPr>
            <a:lvl6pPr>
              <a:defRPr sz="1371"/>
            </a:lvl6pPr>
            <a:lvl7pPr>
              <a:defRPr sz="1371"/>
            </a:lvl7pPr>
            <a:lvl8pPr>
              <a:defRPr sz="1371"/>
            </a:lvl8pPr>
            <a:lvl9pPr>
              <a:defRPr sz="137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664" y="7369177"/>
            <a:ext cx="19399704" cy="3070225"/>
          </a:xfrm>
        </p:spPr>
        <p:txBody>
          <a:bodyPr anchor="b"/>
          <a:lstStyle>
            <a:lvl1pPr marL="0" indent="0">
              <a:buNone/>
              <a:defRPr sz="2057" b="1"/>
            </a:lvl1pPr>
            <a:lvl2pPr marL="391868" indent="0">
              <a:buNone/>
              <a:defRPr sz="1714" b="1"/>
            </a:lvl2pPr>
            <a:lvl3pPr marL="783737" indent="0">
              <a:buNone/>
              <a:defRPr sz="1543" b="1"/>
            </a:lvl3pPr>
            <a:lvl4pPr marL="1175604" indent="0">
              <a:buNone/>
              <a:defRPr sz="1371" b="1"/>
            </a:lvl4pPr>
            <a:lvl5pPr marL="1567472" indent="0">
              <a:buNone/>
              <a:defRPr sz="1371" b="1"/>
            </a:lvl5pPr>
            <a:lvl6pPr marL="1959341" indent="0">
              <a:buNone/>
              <a:defRPr sz="1371" b="1"/>
            </a:lvl6pPr>
            <a:lvl7pPr marL="2351209" indent="0">
              <a:buNone/>
              <a:defRPr sz="1371" b="1"/>
            </a:lvl7pPr>
            <a:lvl8pPr marL="2743076" indent="0">
              <a:buNone/>
              <a:defRPr sz="1371" b="1"/>
            </a:lvl8pPr>
            <a:lvl9pPr marL="3134944" indent="0">
              <a:buNone/>
              <a:defRPr sz="137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664" y="10439402"/>
            <a:ext cx="19399704" cy="18965863"/>
          </a:xfrm>
        </p:spPr>
        <p:txBody>
          <a:bodyPr/>
          <a:lstStyle>
            <a:lvl1pPr>
              <a:defRPr sz="2057"/>
            </a:lvl1pPr>
            <a:lvl2pPr>
              <a:defRPr sz="1714"/>
            </a:lvl2pPr>
            <a:lvl3pPr>
              <a:defRPr sz="1543"/>
            </a:lvl3pPr>
            <a:lvl4pPr>
              <a:defRPr sz="1371"/>
            </a:lvl4pPr>
            <a:lvl5pPr>
              <a:defRPr sz="1371"/>
            </a:lvl5pPr>
            <a:lvl6pPr>
              <a:defRPr sz="1371"/>
            </a:lvl6pPr>
            <a:lvl7pPr>
              <a:defRPr sz="1371"/>
            </a:lvl7pPr>
            <a:lvl8pPr>
              <a:defRPr sz="1371"/>
            </a:lvl8pPr>
            <a:lvl9pPr>
              <a:defRPr sz="137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52CF0-8072-45D3-ADD8-6EFEB45D4A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1070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74F1E8-8A6F-4B0E-A6B0-A0A24873B7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622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391DC9-BAA4-4BE1-9F6A-D887652DA9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04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3" y="1311275"/>
            <a:ext cx="14439900" cy="5576888"/>
          </a:xfrm>
        </p:spPr>
        <p:txBody>
          <a:bodyPr anchor="b"/>
          <a:lstStyle>
            <a:lvl1pPr algn="l">
              <a:defRPr sz="1714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9968" y="1311277"/>
            <a:ext cx="24536400" cy="28093988"/>
          </a:xfrm>
        </p:spPr>
        <p:txBody>
          <a:bodyPr/>
          <a:lstStyle>
            <a:lvl1pPr>
              <a:defRPr sz="2743"/>
            </a:lvl1pPr>
            <a:lvl2pPr>
              <a:defRPr sz="2400"/>
            </a:lvl2pPr>
            <a:lvl3pPr>
              <a:defRPr sz="2057"/>
            </a:lvl3pPr>
            <a:lvl4pPr>
              <a:defRPr sz="1714"/>
            </a:lvl4pPr>
            <a:lvl5pPr>
              <a:defRPr sz="1714"/>
            </a:lvl5pPr>
            <a:lvl6pPr>
              <a:defRPr sz="1714"/>
            </a:lvl6pPr>
            <a:lvl7pPr>
              <a:defRPr sz="1714"/>
            </a:lvl7pPr>
            <a:lvl8pPr>
              <a:defRPr sz="1714"/>
            </a:lvl8pPr>
            <a:lvl9pPr>
              <a:defRPr sz="171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833" y="6888163"/>
            <a:ext cx="14439900" cy="22517100"/>
          </a:xfrm>
        </p:spPr>
        <p:txBody>
          <a:bodyPr/>
          <a:lstStyle>
            <a:lvl1pPr marL="0" indent="0">
              <a:buNone/>
              <a:defRPr sz="1200"/>
            </a:lvl1pPr>
            <a:lvl2pPr marL="391868" indent="0">
              <a:buNone/>
              <a:defRPr sz="1029"/>
            </a:lvl2pPr>
            <a:lvl3pPr marL="783737" indent="0">
              <a:buNone/>
              <a:defRPr sz="857"/>
            </a:lvl3pPr>
            <a:lvl4pPr marL="1175604" indent="0">
              <a:buNone/>
              <a:defRPr sz="771"/>
            </a:lvl4pPr>
            <a:lvl5pPr marL="1567472" indent="0">
              <a:buNone/>
              <a:defRPr sz="771"/>
            </a:lvl5pPr>
            <a:lvl6pPr marL="1959341" indent="0">
              <a:buNone/>
              <a:defRPr sz="771"/>
            </a:lvl6pPr>
            <a:lvl7pPr marL="2351209" indent="0">
              <a:buNone/>
              <a:defRPr sz="771"/>
            </a:lvl7pPr>
            <a:lvl8pPr marL="2743076" indent="0">
              <a:buNone/>
              <a:defRPr sz="771"/>
            </a:lvl8pPr>
            <a:lvl9pPr marL="3134944" indent="0">
              <a:buNone/>
              <a:defRPr sz="77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35EC73-3592-478B-8E45-757AB8B07C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2931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437" y="23042563"/>
            <a:ext cx="26335264" cy="2720975"/>
          </a:xfrm>
        </p:spPr>
        <p:txBody>
          <a:bodyPr anchor="b"/>
          <a:lstStyle>
            <a:lvl1pPr algn="l">
              <a:defRPr sz="1714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437" y="2941641"/>
            <a:ext cx="26335264" cy="19750087"/>
          </a:xfrm>
        </p:spPr>
        <p:txBody>
          <a:bodyPr/>
          <a:lstStyle>
            <a:lvl1pPr marL="0" indent="0">
              <a:buNone/>
              <a:defRPr sz="2743"/>
            </a:lvl1pPr>
            <a:lvl2pPr marL="391868" indent="0">
              <a:buNone/>
              <a:defRPr sz="2400"/>
            </a:lvl2pPr>
            <a:lvl3pPr marL="783737" indent="0">
              <a:buNone/>
              <a:defRPr sz="2057"/>
            </a:lvl3pPr>
            <a:lvl4pPr marL="1175604" indent="0">
              <a:buNone/>
              <a:defRPr sz="1714"/>
            </a:lvl4pPr>
            <a:lvl5pPr marL="1567472" indent="0">
              <a:buNone/>
              <a:defRPr sz="1714"/>
            </a:lvl5pPr>
            <a:lvl6pPr marL="1959341" indent="0">
              <a:buNone/>
              <a:defRPr sz="1714"/>
            </a:lvl6pPr>
            <a:lvl7pPr marL="2351209" indent="0">
              <a:buNone/>
              <a:defRPr sz="1714"/>
            </a:lvl7pPr>
            <a:lvl8pPr marL="2743076" indent="0">
              <a:buNone/>
              <a:defRPr sz="1714"/>
            </a:lvl8pPr>
            <a:lvl9pPr marL="3134944" indent="0">
              <a:buNone/>
              <a:defRPr sz="1714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437" y="25763540"/>
            <a:ext cx="26335264" cy="3862387"/>
          </a:xfrm>
        </p:spPr>
        <p:txBody>
          <a:bodyPr/>
          <a:lstStyle>
            <a:lvl1pPr marL="0" indent="0">
              <a:buNone/>
              <a:defRPr sz="1200"/>
            </a:lvl1pPr>
            <a:lvl2pPr marL="391868" indent="0">
              <a:buNone/>
              <a:defRPr sz="1029"/>
            </a:lvl2pPr>
            <a:lvl3pPr marL="783737" indent="0">
              <a:buNone/>
              <a:defRPr sz="857"/>
            </a:lvl3pPr>
            <a:lvl4pPr marL="1175604" indent="0">
              <a:buNone/>
              <a:defRPr sz="771"/>
            </a:lvl4pPr>
            <a:lvl5pPr marL="1567472" indent="0">
              <a:buNone/>
              <a:defRPr sz="771"/>
            </a:lvl5pPr>
            <a:lvl6pPr marL="1959341" indent="0">
              <a:buNone/>
              <a:defRPr sz="771"/>
            </a:lvl6pPr>
            <a:lvl7pPr marL="2351209" indent="0">
              <a:buNone/>
              <a:defRPr sz="771"/>
            </a:lvl7pPr>
            <a:lvl8pPr marL="2743076" indent="0">
              <a:buNone/>
              <a:defRPr sz="771"/>
            </a:lvl8pPr>
            <a:lvl9pPr marL="3134944" indent="0">
              <a:buNone/>
              <a:defRPr sz="77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150CB-9631-4FC0-865B-C59A6BB81F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6457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1570" y="2926080"/>
            <a:ext cx="37308064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557" tIns="203779" rIns="407557" bIns="2037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1570" y="9511393"/>
            <a:ext cx="37308064" cy="19749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1568" y="29992320"/>
            <a:ext cx="9144000" cy="219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>
              <a:defRPr sz="5314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6434" y="29992320"/>
            <a:ext cx="13898336" cy="219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 algn="ctr">
              <a:defRPr sz="5314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5633" y="29992320"/>
            <a:ext cx="9144000" cy="219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 algn="r">
              <a:defRPr sz="5314">
                <a:latin typeface="Times New Roman" panose="02020603050405020304" pitchFamily="18" charset="0"/>
              </a:defRPr>
            </a:lvl1pPr>
          </a:lstStyle>
          <a:p>
            <a:fld id="{5914E07A-9A2C-4766-9EEC-E404D39503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2796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pitchFamily="-65" charset="-128"/>
        </a:defRPr>
      </a:lvl1pPr>
      <a:lvl2pPr algn="ctr" defTabSz="3492796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2pPr>
      <a:lvl3pPr algn="ctr" defTabSz="3492796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3pPr>
      <a:lvl4pPr algn="ctr" defTabSz="3492796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4pPr>
      <a:lvl5pPr algn="ctr" defTabSz="3492796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5pPr>
      <a:lvl6pPr marL="391868" algn="ctr" defTabSz="3492796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Times New Roman" pitchFamily="-65" charset="0"/>
        </a:defRPr>
      </a:lvl6pPr>
      <a:lvl7pPr marL="783737" algn="ctr" defTabSz="3492796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Times New Roman" pitchFamily="-65" charset="0"/>
        </a:defRPr>
      </a:lvl7pPr>
      <a:lvl8pPr marL="1175604" algn="ctr" defTabSz="3492796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Times New Roman" pitchFamily="-65" charset="0"/>
        </a:defRPr>
      </a:lvl8pPr>
      <a:lvl9pPr marL="1567472" algn="ctr" defTabSz="3492796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Times New Roman" pitchFamily="-65" charset="0"/>
        </a:defRPr>
      </a:lvl9pPr>
    </p:titleStyle>
    <p:bodyStyle>
      <a:lvl1pPr marL="1310310" indent="-1310310" algn="l" defTabSz="3492796" rtl="0" eaLnBrk="0" fontAlgn="base" hangingPunct="0">
        <a:spcBef>
          <a:spcPct val="20000"/>
        </a:spcBef>
        <a:spcAft>
          <a:spcPct val="0"/>
        </a:spcAft>
        <a:buChar char="•"/>
        <a:defRPr sz="12257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65" charset="-128"/>
        </a:defRPr>
      </a:lvl1pPr>
      <a:lvl2pPr marL="2838323" indent="-1091243" algn="l" defTabSz="3492796" rtl="0" eaLnBrk="0" fontAlgn="base" hangingPunct="0">
        <a:spcBef>
          <a:spcPct val="20000"/>
        </a:spcBef>
        <a:spcAft>
          <a:spcPct val="0"/>
        </a:spcAft>
        <a:buChar char="–"/>
        <a:defRPr sz="10714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4366336" indent="-873539" algn="l" defTabSz="3492796" rtl="0" eaLnBrk="0" fontAlgn="base" hangingPunct="0">
        <a:spcBef>
          <a:spcPct val="20000"/>
        </a:spcBef>
        <a:spcAft>
          <a:spcPct val="0"/>
        </a:spcAft>
        <a:buChar char="•"/>
        <a:defRPr sz="9171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6113414" indent="-873539" algn="l" defTabSz="3492796" rtl="0" eaLnBrk="0" fontAlgn="base" hangingPunct="0">
        <a:spcBef>
          <a:spcPct val="20000"/>
        </a:spcBef>
        <a:spcAft>
          <a:spcPct val="0"/>
        </a:spcAft>
        <a:buChar char="–"/>
        <a:defRPr sz="7628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7859131" indent="-872179" algn="l" defTabSz="3492796" rtl="0" eaLnBrk="0" fontAlgn="base" hangingPunct="0">
        <a:spcBef>
          <a:spcPct val="20000"/>
        </a:spcBef>
        <a:spcAft>
          <a:spcPct val="0"/>
        </a:spcAft>
        <a:buChar char="»"/>
        <a:defRPr sz="7628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8251000" indent="-872179" algn="l" defTabSz="3492796" rtl="0" fontAlgn="base">
        <a:spcBef>
          <a:spcPct val="20000"/>
        </a:spcBef>
        <a:spcAft>
          <a:spcPct val="0"/>
        </a:spcAft>
        <a:buChar char="»"/>
        <a:defRPr sz="7628">
          <a:solidFill>
            <a:schemeClr val="tx1"/>
          </a:solidFill>
          <a:latin typeface="+mn-lt"/>
          <a:ea typeface="ＭＳ Ｐゴシック" pitchFamily="-65" charset="-128"/>
        </a:defRPr>
      </a:lvl6pPr>
      <a:lvl7pPr marL="8642868" indent="-872179" algn="l" defTabSz="3492796" rtl="0" fontAlgn="base">
        <a:spcBef>
          <a:spcPct val="20000"/>
        </a:spcBef>
        <a:spcAft>
          <a:spcPct val="0"/>
        </a:spcAft>
        <a:buChar char="»"/>
        <a:defRPr sz="7628">
          <a:solidFill>
            <a:schemeClr val="tx1"/>
          </a:solidFill>
          <a:latin typeface="+mn-lt"/>
          <a:ea typeface="ＭＳ Ｐゴシック" pitchFamily="-65" charset="-128"/>
        </a:defRPr>
      </a:lvl7pPr>
      <a:lvl8pPr marL="9034736" indent="-872179" algn="l" defTabSz="3492796" rtl="0" fontAlgn="base">
        <a:spcBef>
          <a:spcPct val="20000"/>
        </a:spcBef>
        <a:spcAft>
          <a:spcPct val="0"/>
        </a:spcAft>
        <a:buChar char="»"/>
        <a:defRPr sz="7628">
          <a:solidFill>
            <a:schemeClr val="tx1"/>
          </a:solidFill>
          <a:latin typeface="+mn-lt"/>
          <a:ea typeface="ＭＳ Ｐゴシック" pitchFamily="-65" charset="-128"/>
        </a:defRPr>
      </a:lvl8pPr>
      <a:lvl9pPr marL="9426604" indent="-872179" algn="l" defTabSz="3492796" rtl="0" fontAlgn="base">
        <a:spcBef>
          <a:spcPct val="20000"/>
        </a:spcBef>
        <a:spcAft>
          <a:spcPct val="0"/>
        </a:spcAft>
        <a:buChar char="»"/>
        <a:defRPr sz="7628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391868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1pPr>
      <a:lvl2pPr marL="391868" algn="l" defTabSz="391868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2pPr>
      <a:lvl3pPr marL="783737" algn="l" defTabSz="391868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3pPr>
      <a:lvl4pPr marL="1175604" algn="l" defTabSz="391868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4pPr>
      <a:lvl5pPr marL="1567472" algn="l" defTabSz="391868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5pPr>
      <a:lvl6pPr marL="1959341" algn="l" defTabSz="391868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6pPr>
      <a:lvl7pPr marL="2351209" algn="l" defTabSz="391868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7pPr>
      <a:lvl8pPr marL="2743076" algn="l" defTabSz="391868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8pPr>
      <a:lvl9pPr marL="3134944" algn="l" defTabSz="391868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3891200" cy="682534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1710419" y="8682718"/>
            <a:ext cx="9010650" cy="72485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83771" tIns="391886" rIns="783771" bIns="783771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4114" b="1" dirty="0">
                <a:latin typeface="Calibri" panose="020F0502020204030204" pitchFamily="34" charset="0"/>
              </a:rPr>
              <a:t>Introduction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Replace the “blah, blah, blah” with your own “blah, blah, blah.”  </a:t>
            </a:r>
            <a:endParaRPr lang="en-US" altLang="ja-JP" sz="24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		</a:t>
            </a:r>
            <a:endParaRPr lang="en-US" altLang="en-US" sz="2400" i="1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10000"/>
              </a:spcBef>
            </a:pP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4340" name="Text Box 11"/>
          <p:cNvSpPr txBox="1">
            <a:spLocks noChangeArrowheads="1"/>
          </p:cNvSpPr>
          <p:nvPr/>
        </p:nvSpPr>
        <p:spPr bwMode="auto">
          <a:xfrm>
            <a:off x="1710419" y="16758557"/>
            <a:ext cx="9010650" cy="934756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83771" tIns="391886" rIns="783771" bIns="783771"/>
          <a:lstStyle>
            <a:lvl1pPr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3771" b="1">
                <a:solidFill>
                  <a:srgbClr val="000000"/>
                </a:solidFill>
                <a:latin typeface="Calibri" panose="020F0502020204030204" pitchFamily="34" charset="0"/>
              </a:rPr>
              <a:t>Materials and methods</a:t>
            </a:r>
            <a:r>
              <a:rPr lang="en-US" altLang="en-US" sz="2057">
                <a:solidFill>
                  <a:srgbClr val="FF8000"/>
                </a:solidFill>
                <a:latin typeface="Times New Roman" panose="02020603050405020304" pitchFamily="18" charset="0"/>
              </a:rPr>
              <a:t>	</a:t>
            </a:r>
            <a:endParaRPr lang="en-US" altLang="en-US" sz="2057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Blah, blah, blah</a:t>
            </a:r>
          </a:p>
          <a:p>
            <a:pPr eaLnBrk="1" hangingPunct="1">
              <a:spcBef>
                <a:spcPct val="1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4341" name="Text Box 16"/>
          <p:cNvSpPr txBox="1">
            <a:spLocks noChangeArrowheads="1"/>
          </p:cNvSpPr>
          <p:nvPr/>
        </p:nvSpPr>
        <p:spPr bwMode="auto">
          <a:xfrm>
            <a:off x="22840951" y="27237964"/>
            <a:ext cx="9010650" cy="3918857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83771" tIns="391886" rIns="783771" bIns="783771"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771" b="1">
                <a:solidFill>
                  <a:srgbClr val="000000"/>
                </a:solidFill>
                <a:latin typeface="Calibri" panose="020F0502020204030204" pitchFamily="34" charset="0"/>
              </a:rPr>
              <a:t>Acknowledgments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Blah, blah, blah. This file from http://colinpurrington.com/tips/academic/posterdesign</a:t>
            </a: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.  </a:t>
            </a:r>
            <a:r>
              <a:rPr lang="en-US" altLang="en-US" sz="2400">
                <a:latin typeface="Times New Roman" panose="02020603050405020304" pitchFamily="18" charset="0"/>
              </a:rPr>
              <a:t>You can erase that URL, of course. </a:t>
            </a:r>
          </a:p>
        </p:txBody>
      </p:sp>
      <p:sp>
        <p:nvSpPr>
          <p:cNvPr id="14342" name="Text Box 12"/>
          <p:cNvSpPr txBox="1">
            <a:spLocks noChangeArrowheads="1"/>
          </p:cNvSpPr>
          <p:nvPr/>
        </p:nvSpPr>
        <p:spPr bwMode="auto">
          <a:xfrm>
            <a:off x="11847740" y="8665028"/>
            <a:ext cx="20012025" cy="17441092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83771" tIns="391886" rIns="783771" bIns="783771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en-US" altLang="en-US" sz="4114" b="1">
                <a:solidFill>
                  <a:srgbClr val="000000"/>
                </a:solidFill>
                <a:latin typeface="Calibri" panose="020F0502020204030204" pitchFamily="34" charset="0"/>
              </a:rPr>
              <a:t>Results</a:t>
            </a:r>
            <a:endParaRPr lang="en-US" altLang="en-US" sz="2400" b="1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Blah, blah, blah</a:t>
            </a:r>
          </a:p>
        </p:txBody>
      </p:sp>
      <p:sp>
        <p:nvSpPr>
          <p:cNvPr id="14343" name="Text Box 13"/>
          <p:cNvSpPr txBox="1">
            <a:spLocks noChangeArrowheads="1"/>
          </p:cNvSpPr>
          <p:nvPr/>
        </p:nvSpPr>
        <p:spPr bwMode="auto">
          <a:xfrm>
            <a:off x="33029980" y="8659586"/>
            <a:ext cx="9010650" cy="1744653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83771" tIns="391886" rIns="783771" bIns="783771"/>
          <a:lstStyle>
            <a:lvl1pPr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771" b="1">
                <a:solidFill>
                  <a:srgbClr val="000000"/>
                </a:solidFill>
                <a:latin typeface="Calibri" panose="020F0502020204030204" pitchFamily="34" charset="0"/>
              </a:rPr>
              <a:t>Conclusions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Blah, blah, blah</a:t>
            </a:r>
          </a:p>
        </p:txBody>
      </p:sp>
      <p:sp>
        <p:nvSpPr>
          <p:cNvPr id="14344" name="Text Box 14"/>
          <p:cNvSpPr txBox="1">
            <a:spLocks noChangeArrowheads="1"/>
          </p:cNvSpPr>
          <p:nvPr/>
        </p:nvSpPr>
        <p:spPr bwMode="auto">
          <a:xfrm>
            <a:off x="1495425" y="4479038"/>
            <a:ext cx="40886743" cy="2057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35131" tIns="235131" rIns="235131" bIns="235131" anchor="ctr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ts val="514"/>
              </a:spcAft>
            </a:pPr>
            <a:r>
              <a:rPr lang="en-US" altLang="en-US" sz="5143" b="1" dirty="0" smtClean="0">
                <a:latin typeface="Calibri" panose="020F0502020204030204" pitchFamily="34" charset="0"/>
              </a:rPr>
              <a:t>C. Szarko</a:t>
            </a:r>
            <a:r>
              <a:rPr lang="en-US" altLang="en-US" sz="5143" b="1" dirty="0">
                <a:latin typeface="Calibri" panose="020F0502020204030204" pitchFamily="34" charset="0"/>
              </a:rPr>
              <a:t/>
            </a:r>
            <a:br>
              <a:rPr lang="en-US" altLang="en-US" sz="5143" b="1" dirty="0">
                <a:latin typeface="Calibri" panose="020F0502020204030204" pitchFamily="34" charset="0"/>
              </a:rPr>
            </a:br>
            <a:r>
              <a:rPr lang="en-US" altLang="en-US" sz="5143" dirty="0" smtClean="0">
                <a:latin typeface="Calibri" panose="020F0502020204030204" pitchFamily="34" charset="0"/>
              </a:rPr>
              <a:t>Educational Technology</a:t>
            </a:r>
            <a:endParaRPr lang="en-US" altLang="en-US" sz="5143" dirty="0">
              <a:latin typeface="Calibri" panose="020F0502020204030204" pitchFamily="34" charset="0"/>
            </a:endParaRPr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1710905" y="27238058"/>
            <a:ext cx="19933784" cy="391885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783771" tIns="391886" rIns="783771" bIns="783771" numCol="2" spcCol="914400"/>
          <a:lstStyle/>
          <a:p>
            <a:pPr marL="428607" indent="-428607">
              <a:spcBef>
                <a:spcPct val="50000"/>
              </a:spcBef>
              <a:defRPr/>
            </a:pPr>
            <a:r>
              <a:rPr lang="en-US" sz="3771" b="1" dirty="0">
                <a:solidFill>
                  <a:srgbClr val="000000"/>
                </a:solidFill>
                <a:latin typeface="Calibri"/>
                <a:ea typeface="ＭＳ Ｐゴシック" pitchFamily="-111" charset="-128"/>
                <a:cs typeface="ＭＳ Ｐゴシック" pitchFamily="-111" charset="-128"/>
              </a:rPr>
              <a:t>Literature cited</a:t>
            </a:r>
          </a:p>
          <a:p>
            <a:pPr marL="428607" indent="-428607">
              <a:spcBef>
                <a:spcPts val="1029"/>
              </a:spcBef>
              <a:defRPr/>
            </a:pP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Blah, blah, and blah.  2012.  </a:t>
            </a:r>
            <a:r>
              <a:rPr lang="en-US" sz="2400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Blahing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, </a:t>
            </a:r>
            <a:r>
              <a:rPr lang="en-US" sz="2400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blahing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, and more </a:t>
            </a:r>
            <a:r>
              <a:rPr lang="en-US" sz="2400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blahing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.  </a:t>
            </a:r>
            <a:r>
              <a:rPr lang="en-US" sz="2400" i="1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Journal of </a:t>
            </a:r>
            <a:r>
              <a:rPr lang="en-US" sz="2400" i="1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Blahology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 1:1-2.</a:t>
            </a:r>
          </a:p>
          <a:p>
            <a:pPr marL="428607" indent="-428607">
              <a:defRPr/>
            </a:pP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Blah, blah, and blah.  2012.  </a:t>
            </a:r>
            <a:r>
              <a:rPr lang="en-US" sz="2400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Blahing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, </a:t>
            </a:r>
            <a:r>
              <a:rPr lang="en-US" sz="2400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blahing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, and more </a:t>
            </a:r>
            <a:r>
              <a:rPr lang="en-US" sz="2400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blahing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.  </a:t>
            </a:r>
            <a:r>
              <a:rPr lang="en-US" sz="2400" i="1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Journal of </a:t>
            </a:r>
            <a:r>
              <a:rPr lang="en-US" sz="2400" i="1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Blahology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 1:1-2.</a:t>
            </a:r>
          </a:p>
          <a:p>
            <a:pPr marL="428607" indent="-428607">
              <a:defRPr/>
            </a:pP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Blah, blah, and blah.  2012.  </a:t>
            </a:r>
            <a:r>
              <a:rPr lang="en-US" sz="2400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Blahing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, </a:t>
            </a:r>
            <a:r>
              <a:rPr lang="en-US" sz="2400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blahing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, and more </a:t>
            </a:r>
            <a:r>
              <a:rPr lang="en-US" sz="2400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blahing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.  </a:t>
            </a:r>
            <a:r>
              <a:rPr lang="en-US" sz="2400" i="1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Journal of </a:t>
            </a:r>
            <a:r>
              <a:rPr lang="en-US" sz="2400" i="1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Blahology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 1:1-2.</a:t>
            </a:r>
          </a:p>
          <a:p>
            <a:pPr marL="428607" indent="-428607">
              <a:defRPr/>
            </a:pP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Blah, blah, and blah.  2012.  </a:t>
            </a:r>
            <a:r>
              <a:rPr lang="en-US" sz="2400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Blahing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, </a:t>
            </a:r>
            <a:r>
              <a:rPr lang="en-US" sz="2400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blahing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, and more </a:t>
            </a:r>
            <a:r>
              <a:rPr lang="en-US" sz="2400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blahing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.  </a:t>
            </a:r>
            <a:r>
              <a:rPr lang="en-US" sz="2400" i="1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Journal of </a:t>
            </a:r>
            <a:r>
              <a:rPr lang="en-US" sz="2400" i="1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Blahology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 1:1-2.</a:t>
            </a:r>
          </a:p>
          <a:p>
            <a:pPr marL="428607" indent="-428607">
              <a:defRPr/>
            </a:pP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Blah, blah, and blah.  2012.  </a:t>
            </a:r>
            <a:r>
              <a:rPr lang="en-US" sz="2400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Blahing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, </a:t>
            </a:r>
            <a:r>
              <a:rPr lang="en-US" sz="2400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blahing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, and more </a:t>
            </a:r>
            <a:r>
              <a:rPr lang="en-US" sz="2400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blahing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.  </a:t>
            </a:r>
            <a:r>
              <a:rPr lang="en-US" sz="2400" i="1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Journal of </a:t>
            </a:r>
            <a:r>
              <a:rPr lang="en-US" sz="2400" i="1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Blahology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 1:1-2.</a:t>
            </a:r>
          </a:p>
          <a:p>
            <a:pPr marL="428607" indent="-428607">
              <a:defRPr/>
            </a:pP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Blah, blah, and blah.  2012.  </a:t>
            </a:r>
            <a:r>
              <a:rPr lang="en-US" sz="2400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Blahing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, </a:t>
            </a:r>
            <a:r>
              <a:rPr lang="en-US" sz="2400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blahing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, and more </a:t>
            </a:r>
            <a:r>
              <a:rPr lang="en-US" sz="2400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blahing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.  </a:t>
            </a:r>
            <a:r>
              <a:rPr lang="en-US" sz="2400" i="1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Journal of </a:t>
            </a:r>
            <a:r>
              <a:rPr lang="en-US" sz="2400" i="1" dirty="0" err="1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Blahology</a:t>
            </a:r>
            <a:r>
              <a:rPr lang="en-US" sz="2400" dirty="0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t> 1:1-2.</a:t>
            </a:r>
          </a:p>
          <a:p>
            <a:pPr marL="428607" indent="-428607">
              <a:defRPr/>
            </a:pPr>
            <a:endParaRPr lang="en-US" sz="2400" dirty="0">
              <a:latin typeface="Times New Roman" pitchFamily="-111" charset="0"/>
              <a:ea typeface="ＭＳ Ｐゴシック" pitchFamily="-111" charset="-128"/>
              <a:cs typeface="ＭＳ Ｐゴシック" pitchFamily="-111" charset="-128"/>
            </a:endParaRPr>
          </a:p>
          <a:p>
            <a:pPr marL="428607" indent="-428607">
              <a:spcBef>
                <a:spcPct val="10000"/>
              </a:spcBef>
              <a:defRPr/>
            </a:pPr>
            <a:endParaRPr lang="en-US" sz="2400" dirty="0">
              <a:latin typeface="Times New Roman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4346" name="Text Box 70"/>
          <p:cNvSpPr txBox="1">
            <a:spLocks noChangeArrowheads="1"/>
          </p:cNvSpPr>
          <p:nvPr/>
        </p:nvSpPr>
        <p:spPr bwMode="auto">
          <a:xfrm>
            <a:off x="33029980" y="27237964"/>
            <a:ext cx="9010650" cy="3918857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83771" tIns="391886" rIns="783771" bIns="783771"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en-US" altLang="en-US" sz="3771" b="1">
                <a:solidFill>
                  <a:srgbClr val="000000"/>
                </a:solidFill>
                <a:latin typeface="Calibri" panose="020F0502020204030204" pitchFamily="34" charset="0"/>
              </a:rPr>
              <a:t>Further information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© </a:t>
            </a:r>
            <a:r>
              <a:rPr lang="en-US" altLang="en-US" sz="2400">
                <a:latin typeface="Times New Roman" panose="02020603050405020304" pitchFamily="18" charset="0"/>
              </a:rPr>
              <a:t>Copyright Colin Purrington. You may use for making your poster, of course, but please do not repost the template on your own site or upload to third-party file-sharing sites such as doctoc.com. This verbiage sounds mean-spirited, perhaps, but I’ve had people siphon off my whole site and then claim my content was public domain because they found it via Google. (Replace this text with your own.)</a:t>
            </a:r>
          </a:p>
          <a:p>
            <a:pPr eaLnBrk="1" hangingPunct="1">
              <a:spcBef>
                <a:spcPct val="1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" name="Rectangle 180"/>
          <p:cNvSpPr>
            <a:spLocks noChangeArrowheads="1"/>
          </p:cNvSpPr>
          <p:nvPr/>
        </p:nvSpPr>
        <p:spPr bwMode="auto">
          <a:xfrm>
            <a:off x="768804" y="2112174"/>
            <a:ext cx="42386250" cy="1543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9428" b="1" dirty="0" smtClean="0">
                <a:latin typeface="Calibri"/>
                <a:ea typeface="ＭＳ Ｐゴシック" charset="0"/>
                <a:cs typeface="ＭＳ Ｐゴシック" charset="0"/>
              </a:rPr>
              <a:t>Creating an academic poster</a:t>
            </a:r>
            <a:endParaRPr lang="en-US" sz="9428" b="1" dirty="0">
              <a:latin typeface="Calibri"/>
              <a:ea typeface="ＭＳ Ｐゴシック" charset="0"/>
              <a:cs typeface="ＭＳ Ｐゴシック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5567</TotalTime>
  <Words>286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Helvetica</vt:lpstr>
      <vt:lpstr>MS PGothic</vt:lpstr>
      <vt:lpstr>Arial</vt:lpstr>
      <vt:lpstr>Times New Roman</vt:lpstr>
      <vt:lpstr>Calibri</vt:lpstr>
      <vt:lpstr>Default Design</vt:lpstr>
      <vt:lpstr>PowerPoint Presentation</vt:lpstr>
    </vt:vector>
  </TitlesOfParts>
  <Manager/>
  <Company/>
  <LinksUpToDate>false</LinksUpToDate>
  <SharedDoc>false</SharedDoc>
  <HyperlinkBase>http://colinpurrington.com/tips/academic/posterdesign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subject>conference poster</dc:subject>
  <dc:creator>Colin Purrington</dc:creator>
  <cp:keywords>poster, conference, session, meeting, symposium, research, presentation</cp:keywords>
  <dc:description>This template is free for you to use to create your poster.  Do not host this file on your own server, even in adapted form. If you need to post a template, please steal somebody else's or just make your own (it's easy).  Thanks!</dc:description>
  <cp:lastModifiedBy>Carrie Szarko</cp:lastModifiedBy>
  <cp:revision>548</cp:revision>
  <cp:lastPrinted>2011-10-30T12:54:45Z</cp:lastPrinted>
  <dcterms:created xsi:type="dcterms:W3CDTF">2012-06-12T14:08:55Z</dcterms:created>
  <dcterms:modified xsi:type="dcterms:W3CDTF">2015-11-02T22:03:05Z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