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6" r:id="rId2"/>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9" autoAdjust="0"/>
    <p:restoredTop sz="94721" autoAdjust="0"/>
  </p:normalViewPr>
  <p:slideViewPr>
    <p:cSldViewPr snapToGrid="0">
      <p:cViewPr varScale="1">
        <p:scale>
          <a:sx n="20" d="100"/>
          <a:sy n="20" d="100"/>
        </p:scale>
        <p:origin x="300" y="9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65" d="100"/>
          <a:sy n="65" d="100"/>
        </p:scale>
        <p:origin x="2796"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2128" b="0" i="0" u="none" strike="noStrike" kern="1200" cap="none" spc="50" normalizeH="0" baseline="0">
              <a:solidFill>
                <a:schemeClr val="tx1">
                  <a:lumMod val="65000"/>
                  <a:lumOff val="35000"/>
                </a:schemeClr>
              </a:solidFill>
              <a:latin typeface="+mj-lt"/>
              <a:ea typeface="+mj-ea"/>
              <a:cs typeface="+mj-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alpha val="70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spPr>
            <a:solidFill>
              <a:schemeClr val="accent2">
                <a:alpha val="70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spPr>
            <a:solidFill>
              <a:schemeClr val="accent3">
                <a:alpha val="70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80"/>
        <c:overlap val="25"/>
        <c:axId val="205261872"/>
        <c:axId val="205269664"/>
      </c:barChart>
      <c:catAx>
        <c:axId val="205261872"/>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tx1">
                    <a:lumMod val="65000"/>
                    <a:lumOff val="35000"/>
                  </a:schemeClr>
                </a:solidFill>
                <a:latin typeface="+mn-lt"/>
                <a:ea typeface="+mn-ea"/>
                <a:cs typeface="+mn-cs"/>
              </a:defRPr>
            </a:pPr>
            <a:endParaRPr lang="en-US"/>
          </a:p>
        </c:txPr>
        <c:crossAx val="205269664"/>
        <c:crosses val="autoZero"/>
        <c:auto val="1"/>
        <c:lblAlgn val="ctr"/>
        <c:lblOffset val="100"/>
        <c:noMultiLvlLbl val="0"/>
      </c:catAx>
      <c:valAx>
        <c:axId val="205269664"/>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tx1">
                    <a:lumMod val="65000"/>
                    <a:lumOff val="35000"/>
                  </a:schemeClr>
                </a:solidFill>
                <a:latin typeface="+mn-lt"/>
                <a:ea typeface="+mn-ea"/>
                <a:cs typeface="+mn-cs"/>
              </a:defRPr>
            </a:pPr>
            <a:endParaRPr lang="en-US"/>
          </a:p>
        </c:txPr>
        <c:crossAx val="20526187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diagrams/_rels/data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4" Type="http://schemas.openxmlformats.org/officeDocument/2006/relationships/image" Target="../media/image4.jpeg"/></Relationships>
</file>

<file path=ppt/diagrams/_rels/drawing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4" Type="http://schemas.openxmlformats.org/officeDocument/2006/relationships/image" Target="../media/image4.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5AB2E9-3568-4939-AD20-F42726F09D0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06F1FE2A-97BA-4B52-B3A6-E44D1F20CB28}">
      <dgm:prSet phldrT="[Text]" custT="1"/>
      <dgm:spPr/>
      <dgm:t>
        <a:bodyPr/>
        <a:lstStyle/>
        <a:p>
          <a:r>
            <a:rPr lang="en-US" sz="2800" dirty="0" smtClean="0"/>
            <a:t>Controlled variables</a:t>
          </a:r>
          <a:endParaRPr lang="en-US" sz="2800" dirty="0"/>
        </a:p>
      </dgm:t>
    </dgm:pt>
    <dgm:pt modelId="{272155B6-483B-4675-B173-D3F00A201046}" type="parTrans" cxnId="{FC6EE199-23CF-4307-94F8-FC53916EA51A}">
      <dgm:prSet/>
      <dgm:spPr/>
      <dgm:t>
        <a:bodyPr/>
        <a:lstStyle/>
        <a:p>
          <a:endParaRPr lang="en-US" sz="2800"/>
        </a:p>
      </dgm:t>
    </dgm:pt>
    <dgm:pt modelId="{0CACD921-34CA-4681-87F1-041A98C27B3D}" type="sibTrans" cxnId="{FC6EE199-23CF-4307-94F8-FC53916EA51A}">
      <dgm:prSet/>
      <dgm:spPr/>
      <dgm:t>
        <a:bodyPr/>
        <a:lstStyle/>
        <a:p>
          <a:endParaRPr lang="en-US" sz="2800"/>
        </a:p>
      </dgm:t>
    </dgm:pt>
    <dgm:pt modelId="{4640F6E6-EF32-4372-9B3B-2FFD48F9CB5C}">
      <dgm:prSet phldrT="[Text]" custT="1"/>
      <dgm:spPr/>
      <dgm:t>
        <a:bodyPr/>
        <a:lstStyle/>
        <a:p>
          <a:r>
            <a:rPr lang="en-US" sz="2800" dirty="0" smtClean="0"/>
            <a:t>These are kept the same throughout your experiments</a:t>
          </a:r>
          <a:endParaRPr lang="en-US" sz="2800" dirty="0"/>
        </a:p>
      </dgm:t>
    </dgm:pt>
    <dgm:pt modelId="{DB4F8E23-BBE6-4AB5-9D82-74F5115D7455}" type="parTrans" cxnId="{ACB965C6-1ACF-483C-9C29-8A17C949C706}">
      <dgm:prSet/>
      <dgm:spPr/>
      <dgm:t>
        <a:bodyPr/>
        <a:lstStyle/>
        <a:p>
          <a:endParaRPr lang="en-US" sz="2800"/>
        </a:p>
      </dgm:t>
    </dgm:pt>
    <dgm:pt modelId="{55E32D54-3DF3-4F3F-B3B8-1AEE5606EC62}" type="sibTrans" cxnId="{ACB965C6-1ACF-483C-9C29-8A17C949C706}">
      <dgm:prSet/>
      <dgm:spPr/>
      <dgm:t>
        <a:bodyPr/>
        <a:lstStyle/>
        <a:p>
          <a:endParaRPr lang="en-US" sz="2800"/>
        </a:p>
      </dgm:t>
    </dgm:pt>
    <dgm:pt modelId="{184B56DA-A66C-4DD0-AE11-0A7EBA387E48}">
      <dgm:prSet phldrT="[Text]" custT="1"/>
      <dgm:spPr/>
      <dgm:t>
        <a:bodyPr/>
        <a:lstStyle/>
        <a:p>
          <a:r>
            <a:rPr lang="en-US" sz="2800" dirty="0" smtClean="0"/>
            <a:t>Independent variable</a:t>
          </a:r>
          <a:endParaRPr lang="en-US" sz="2800" dirty="0"/>
        </a:p>
      </dgm:t>
    </dgm:pt>
    <dgm:pt modelId="{3C1C544F-4C0C-4E19-A3D2-C3E5175D7B4B}" type="parTrans" cxnId="{01AD485A-0916-4A80-9CBA-29870F4D202A}">
      <dgm:prSet/>
      <dgm:spPr/>
      <dgm:t>
        <a:bodyPr/>
        <a:lstStyle/>
        <a:p>
          <a:endParaRPr lang="en-US" sz="2800"/>
        </a:p>
      </dgm:t>
    </dgm:pt>
    <dgm:pt modelId="{8EE144C8-20EA-43DA-B048-41CEE06807BC}" type="sibTrans" cxnId="{01AD485A-0916-4A80-9CBA-29870F4D202A}">
      <dgm:prSet/>
      <dgm:spPr/>
      <dgm:t>
        <a:bodyPr/>
        <a:lstStyle/>
        <a:p>
          <a:endParaRPr lang="en-US" sz="2800"/>
        </a:p>
      </dgm:t>
    </dgm:pt>
    <dgm:pt modelId="{17AF0C1B-AB46-4643-AAAB-C00D253E5731}">
      <dgm:prSet phldrT="[Text]" custT="1"/>
      <dgm:spPr/>
      <dgm:t>
        <a:bodyPr/>
        <a:lstStyle/>
        <a:p>
          <a:r>
            <a:rPr lang="en-US" sz="2800" dirty="0" smtClean="0"/>
            <a:t>The </a:t>
          </a:r>
          <a:r>
            <a:rPr lang="en-US" sz="2800" b="1" dirty="0" smtClean="0"/>
            <a:t>one</a:t>
          </a:r>
          <a:r>
            <a:rPr lang="en-US" sz="2800" dirty="0" smtClean="0"/>
            <a:t> variable you purposely change and test</a:t>
          </a:r>
          <a:endParaRPr lang="en-US" sz="2800" dirty="0"/>
        </a:p>
      </dgm:t>
    </dgm:pt>
    <dgm:pt modelId="{29C3C336-A8CD-48B5-9F85-325299B52A84}" type="parTrans" cxnId="{31D0EEFF-9776-4597-8873-3B56F9091C86}">
      <dgm:prSet/>
      <dgm:spPr/>
      <dgm:t>
        <a:bodyPr/>
        <a:lstStyle/>
        <a:p>
          <a:endParaRPr lang="en-US" sz="2800"/>
        </a:p>
      </dgm:t>
    </dgm:pt>
    <dgm:pt modelId="{631D11DF-11B6-487B-8148-E2BF1F9190AD}" type="sibTrans" cxnId="{31D0EEFF-9776-4597-8873-3B56F9091C86}">
      <dgm:prSet/>
      <dgm:spPr/>
      <dgm:t>
        <a:bodyPr/>
        <a:lstStyle/>
        <a:p>
          <a:endParaRPr lang="en-US" sz="2800"/>
        </a:p>
      </dgm:t>
    </dgm:pt>
    <dgm:pt modelId="{2F8ECEAC-FAA3-4503-A169-57F41A503807}">
      <dgm:prSet phldrT="[Text]" custT="1"/>
      <dgm:spPr/>
      <dgm:t>
        <a:bodyPr/>
        <a:lstStyle/>
        <a:p>
          <a:r>
            <a:rPr lang="en-US" sz="2800" dirty="0" smtClean="0"/>
            <a:t>Dependent variable</a:t>
          </a:r>
          <a:endParaRPr lang="en-US" sz="2800" dirty="0"/>
        </a:p>
      </dgm:t>
    </dgm:pt>
    <dgm:pt modelId="{ACAA3BC8-2CDA-42A5-8DD6-5A948ACC6FCF}" type="parTrans" cxnId="{24836079-9FDA-4F84-9291-518671EE6E30}">
      <dgm:prSet/>
      <dgm:spPr/>
      <dgm:t>
        <a:bodyPr/>
        <a:lstStyle/>
        <a:p>
          <a:endParaRPr lang="en-US" sz="2800"/>
        </a:p>
      </dgm:t>
    </dgm:pt>
    <dgm:pt modelId="{61A568BF-D1AB-4345-9CA7-878468CAA9E0}" type="sibTrans" cxnId="{24836079-9FDA-4F84-9291-518671EE6E30}">
      <dgm:prSet/>
      <dgm:spPr/>
      <dgm:t>
        <a:bodyPr/>
        <a:lstStyle/>
        <a:p>
          <a:endParaRPr lang="en-US" sz="2800"/>
        </a:p>
      </dgm:t>
    </dgm:pt>
    <dgm:pt modelId="{BB5A00DF-7368-4451-822A-C5213BEFEEBE}">
      <dgm:prSet phldrT="[Text]" custT="1"/>
      <dgm:spPr/>
      <dgm:t>
        <a:bodyPr/>
        <a:lstStyle/>
        <a:p>
          <a:r>
            <a:rPr lang="en-US" sz="2800" dirty="0" smtClean="0"/>
            <a:t>The measure of change observed because of independent variable</a:t>
          </a:r>
          <a:endParaRPr lang="en-US" sz="2800" dirty="0"/>
        </a:p>
      </dgm:t>
    </dgm:pt>
    <dgm:pt modelId="{DBF05790-03E0-47D4-8137-1ED35487613F}" type="parTrans" cxnId="{3F455948-84CC-4BD3-B122-BC7FC520F6C2}">
      <dgm:prSet/>
      <dgm:spPr/>
      <dgm:t>
        <a:bodyPr/>
        <a:lstStyle/>
        <a:p>
          <a:endParaRPr lang="en-US" sz="2800"/>
        </a:p>
      </dgm:t>
    </dgm:pt>
    <dgm:pt modelId="{1FC1A5B2-F57F-4D1D-AD7C-59801453B2A1}" type="sibTrans" cxnId="{3F455948-84CC-4BD3-B122-BC7FC520F6C2}">
      <dgm:prSet/>
      <dgm:spPr/>
      <dgm:t>
        <a:bodyPr/>
        <a:lstStyle/>
        <a:p>
          <a:endParaRPr lang="en-US" sz="2800"/>
        </a:p>
      </dgm:t>
    </dgm:pt>
    <dgm:pt modelId="{B92700A2-FB38-4467-8A2E-6B17FD5FB43C}">
      <dgm:prSet phldrT="[Text]" custT="1"/>
      <dgm:spPr/>
      <dgm:t>
        <a:bodyPr/>
        <a:lstStyle/>
        <a:p>
          <a:r>
            <a:rPr lang="en-US" sz="2800" dirty="0" smtClean="0"/>
            <a:t>Decide how you will measure the change</a:t>
          </a:r>
          <a:endParaRPr lang="en-US" sz="2800" dirty="0"/>
        </a:p>
      </dgm:t>
    </dgm:pt>
    <dgm:pt modelId="{D455CBAE-1EFE-4677-A720-D37D3C7C79C7}" type="parTrans" cxnId="{401C8A76-0402-439A-A771-D9B2BC35018E}">
      <dgm:prSet/>
      <dgm:spPr/>
      <dgm:t>
        <a:bodyPr/>
        <a:lstStyle/>
        <a:p>
          <a:endParaRPr lang="en-US" sz="2800"/>
        </a:p>
      </dgm:t>
    </dgm:pt>
    <dgm:pt modelId="{A308112E-A697-4E6A-A0C4-5392D47FD2DE}" type="sibTrans" cxnId="{401C8A76-0402-439A-A771-D9B2BC35018E}">
      <dgm:prSet/>
      <dgm:spPr/>
      <dgm:t>
        <a:bodyPr/>
        <a:lstStyle/>
        <a:p>
          <a:endParaRPr lang="en-US" sz="2800"/>
        </a:p>
      </dgm:t>
    </dgm:pt>
    <dgm:pt modelId="{4351CFC8-37EC-494B-A841-287649776134}" type="pres">
      <dgm:prSet presAssocID="{425AB2E9-3568-4939-AD20-F42726F09D02}" presName="Name0" presStyleCnt="0">
        <dgm:presLayoutVars>
          <dgm:dir/>
          <dgm:animLvl val="lvl"/>
          <dgm:resizeHandles val="exact"/>
        </dgm:presLayoutVars>
      </dgm:prSet>
      <dgm:spPr/>
      <dgm:t>
        <a:bodyPr/>
        <a:lstStyle/>
        <a:p>
          <a:endParaRPr lang="en-US"/>
        </a:p>
      </dgm:t>
    </dgm:pt>
    <dgm:pt modelId="{70E9962D-05C5-4F85-A473-03B50B9C6416}" type="pres">
      <dgm:prSet presAssocID="{06F1FE2A-97BA-4B52-B3A6-E44D1F20CB28}" presName="composite" presStyleCnt="0"/>
      <dgm:spPr/>
    </dgm:pt>
    <dgm:pt modelId="{B8C15370-9E21-4343-A577-4985C41A0B6E}" type="pres">
      <dgm:prSet presAssocID="{06F1FE2A-97BA-4B52-B3A6-E44D1F20CB28}" presName="parTx" presStyleLbl="alignNode1" presStyleIdx="0" presStyleCnt="3">
        <dgm:presLayoutVars>
          <dgm:chMax val="0"/>
          <dgm:chPref val="0"/>
          <dgm:bulletEnabled val="1"/>
        </dgm:presLayoutVars>
      </dgm:prSet>
      <dgm:spPr/>
      <dgm:t>
        <a:bodyPr/>
        <a:lstStyle/>
        <a:p>
          <a:endParaRPr lang="en-US"/>
        </a:p>
      </dgm:t>
    </dgm:pt>
    <dgm:pt modelId="{DE65B54D-BB89-4898-B770-68834B90CB27}" type="pres">
      <dgm:prSet presAssocID="{06F1FE2A-97BA-4B52-B3A6-E44D1F20CB28}" presName="desTx" presStyleLbl="alignAccFollowNode1" presStyleIdx="0" presStyleCnt="3">
        <dgm:presLayoutVars>
          <dgm:bulletEnabled val="1"/>
        </dgm:presLayoutVars>
      </dgm:prSet>
      <dgm:spPr/>
      <dgm:t>
        <a:bodyPr/>
        <a:lstStyle/>
        <a:p>
          <a:endParaRPr lang="en-US"/>
        </a:p>
      </dgm:t>
    </dgm:pt>
    <dgm:pt modelId="{A7E2C66E-7169-4E42-A713-6528CC71DD9D}" type="pres">
      <dgm:prSet presAssocID="{0CACD921-34CA-4681-87F1-041A98C27B3D}" presName="space" presStyleCnt="0"/>
      <dgm:spPr/>
    </dgm:pt>
    <dgm:pt modelId="{C25D5A66-A92F-4D7D-A84B-534F27779317}" type="pres">
      <dgm:prSet presAssocID="{184B56DA-A66C-4DD0-AE11-0A7EBA387E48}" presName="composite" presStyleCnt="0"/>
      <dgm:spPr/>
    </dgm:pt>
    <dgm:pt modelId="{E01B3154-0666-4584-9FC4-432DE00CC402}" type="pres">
      <dgm:prSet presAssocID="{184B56DA-A66C-4DD0-AE11-0A7EBA387E48}" presName="parTx" presStyleLbl="alignNode1" presStyleIdx="1" presStyleCnt="3">
        <dgm:presLayoutVars>
          <dgm:chMax val="0"/>
          <dgm:chPref val="0"/>
          <dgm:bulletEnabled val="1"/>
        </dgm:presLayoutVars>
      </dgm:prSet>
      <dgm:spPr/>
      <dgm:t>
        <a:bodyPr/>
        <a:lstStyle/>
        <a:p>
          <a:endParaRPr lang="en-US"/>
        </a:p>
      </dgm:t>
    </dgm:pt>
    <dgm:pt modelId="{6EC96761-7A7E-46B1-9A31-B92F49834D5A}" type="pres">
      <dgm:prSet presAssocID="{184B56DA-A66C-4DD0-AE11-0A7EBA387E48}" presName="desTx" presStyleLbl="alignAccFollowNode1" presStyleIdx="1" presStyleCnt="3">
        <dgm:presLayoutVars>
          <dgm:bulletEnabled val="1"/>
        </dgm:presLayoutVars>
      </dgm:prSet>
      <dgm:spPr/>
      <dgm:t>
        <a:bodyPr/>
        <a:lstStyle/>
        <a:p>
          <a:endParaRPr lang="en-US"/>
        </a:p>
      </dgm:t>
    </dgm:pt>
    <dgm:pt modelId="{D004D87C-D390-4BAA-B20D-69AF97599BD7}" type="pres">
      <dgm:prSet presAssocID="{8EE144C8-20EA-43DA-B048-41CEE06807BC}" presName="space" presStyleCnt="0"/>
      <dgm:spPr/>
    </dgm:pt>
    <dgm:pt modelId="{F9A125CB-F105-4A75-821B-0388D80248ED}" type="pres">
      <dgm:prSet presAssocID="{2F8ECEAC-FAA3-4503-A169-57F41A503807}" presName="composite" presStyleCnt="0"/>
      <dgm:spPr/>
    </dgm:pt>
    <dgm:pt modelId="{64DD6D48-227C-4434-BED8-F49C9D4F4F7E}" type="pres">
      <dgm:prSet presAssocID="{2F8ECEAC-FAA3-4503-A169-57F41A503807}" presName="parTx" presStyleLbl="alignNode1" presStyleIdx="2" presStyleCnt="3">
        <dgm:presLayoutVars>
          <dgm:chMax val="0"/>
          <dgm:chPref val="0"/>
          <dgm:bulletEnabled val="1"/>
        </dgm:presLayoutVars>
      </dgm:prSet>
      <dgm:spPr/>
      <dgm:t>
        <a:bodyPr/>
        <a:lstStyle/>
        <a:p>
          <a:endParaRPr lang="en-US"/>
        </a:p>
      </dgm:t>
    </dgm:pt>
    <dgm:pt modelId="{98860936-C475-4184-9A9D-2F4B5D8B0BC7}" type="pres">
      <dgm:prSet presAssocID="{2F8ECEAC-FAA3-4503-A169-57F41A503807}" presName="desTx" presStyleLbl="alignAccFollowNode1" presStyleIdx="2" presStyleCnt="3">
        <dgm:presLayoutVars>
          <dgm:bulletEnabled val="1"/>
        </dgm:presLayoutVars>
      </dgm:prSet>
      <dgm:spPr/>
      <dgm:t>
        <a:bodyPr/>
        <a:lstStyle/>
        <a:p>
          <a:endParaRPr lang="en-US"/>
        </a:p>
      </dgm:t>
    </dgm:pt>
  </dgm:ptLst>
  <dgm:cxnLst>
    <dgm:cxn modelId="{401C8A76-0402-439A-A771-D9B2BC35018E}" srcId="{2F8ECEAC-FAA3-4503-A169-57F41A503807}" destId="{B92700A2-FB38-4467-8A2E-6B17FD5FB43C}" srcOrd="1" destOrd="0" parTransId="{D455CBAE-1EFE-4677-A720-D37D3C7C79C7}" sibTransId="{A308112E-A697-4E6A-A0C4-5392D47FD2DE}"/>
    <dgm:cxn modelId="{9C3D3653-8462-4AAD-A961-3717216B9CF2}" type="presOf" srcId="{06F1FE2A-97BA-4B52-B3A6-E44D1F20CB28}" destId="{B8C15370-9E21-4343-A577-4985C41A0B6E}" srcOrd="0" destOrd="0" presId="urn:microsoft.com/office/officeart/2005/8/layout/hList1"/>
    <dgm:cxn modelId="{4E402F4F-22AD-4214-BE8C-948F617ABB38}" type="presOf" srcId="{BB5A00DF-7368-4451-822A-C5213BEFEEBE}" destId="{98860936-C475-4184-9A9D-2F4B5D8B0BC7}" srcOrd="0" destOrd="0" presId="urn:microsoft.com/office/officeart/2005/8/layout/hList1"/>
    <dgm:cxn modelId="{31D0EEFF-9776-4597-8873-3B56F9091C86}" srcId="{184B56DA-A66C-4DD0-AE11-0A7EBA387E48}" destId="{17AF0C1B-AB46-4643-AAAB-C00D253E5731}" srcOrd="0" destOrd="0" parTransId="{29C3C336-A8CD-48B5-9F85-325299B52A84}" sibTransId="{631D11DF-11B6-487B-8148-E2BF1F9190AD}"/>
    <dgm:cxn modelId="{ACB965C6-1ACF-483C-9C29-8A17C949C706}" srcId="{06F1FE2A-97BA-4B52-B3A6-E44D1F20CB28}" destId="{4640F6E6-EF32-4372-9B3B-2FFD48F9CB5C}" srcOrd="0" destOrd="0" parTransId="{DB4F8E23-BBE6-4AB5-9D82-74F5115D7455}" sibTransId="{55E32D54-3DF3-4F3F-B3B8-1AEE5606EC62}"/>
    <dgm:cxn modelId="{51EFA3EF-F9E3-4B84-BA84-84A3BBF4D4D3}" type="presOf" srcId="{17AF0C1B-AB46-4643-AAAB-C00D253E5731}" destId="{6EC96761-7A7E-46B1-9A31-B92F49834D5A}" srcOrd="0" destOrd="0" presId="urn:microsoft.com/office/officeart/2005/8/layout/hList1"/>
    <dgm:cxn modelId="{3F455948-84CC-4BD3-B122-BC7FC520F6C2}" srcId="{2F8ECEAC-FAA3-4503-A169-57F41A503807}" destId="{BB5A00DF-7368-4451-822A-C5213BEFEEBE}" srcOrd="0" destOrd="0" parTransId="{DBF05790-03E0-47D4-8137-1ED35487613F}" sibTransId="{1FC1A5B2-F57F-4D1D-AD7C-59801453B2A1}"/>
    <dgm:cxn modelId="{9BA84549-343A-497A-8F50-EA4C874AF4DD}" type="presOf" srcId="{2F8ECEAC-FAA3-4503-A169-57F41A503807}" destId="{64DD6D48-227C-4434-BED8-F49C9D4F4F7E}" srcOrd="0" destOrd="0" presId="urn:microsoft.com/office/officeart/2005/8/layout/hList1"/>
    <dgm:cxn modelId="{913323B4-1F88-4AC5-8C9E-BE0572C8023B}" type="presOf" srcId="{4640F6E6-EF32-4372-9B3B-2FFD48F9CB5C}" destId="{DE65B54D-BB89-4898-B770-68834B90CB27}" srcOrd="0" destOrd="0" presId="urn:microsoft.com/office/officeart/2005/8/layout/hList1"/>
    <dgm:cxn modelId="{FC6EE199-23CF-4307-94F8-FC53916EA51A}" srcId="{425AB2E9-3568-4939-AD20-F42726F09D02}" destId="{06F1FE2A-97BA-4B52-B3A6-E44D1F20CB28}" srcOrd="0" destOrd="0" parTransId="{272155B6-483B-4675-B173-D3F00A201046}" sibTransId="{0CACD921-34CA-4681-87F1-041A98C27B3D}"/>
    <dgm:cxn modelId="{7FD88FF9-53A7-4C08-9686-37472D3C5F90}" type="presOf" srcId="{184B56DA-A66C-4DD0-AE11-0A7EBA387E48}" destId="{E01B3154-0666-4584-9FC4-432DE00CC402}" srcOrd="0" destOrd="0" presId="urn:microsoft.com/office/officeart/2005/8/layout/hList1"/>
    <dgm:cxn modelId="{01AD485A-0916-4A80-9CBA-29870F4D202A}" srcId="{425AB2E9-3568-4939-AD20-F42726F09D02}" destId="{184B56DA-A66C-4DD0-AE11-0A7EBA387E48}" srcOrd="1" destOrd="0" parTransId="{3C1C544F-4C0C-4E19-A3D2-C3E5175D7B4B}" sibTransId="{8EE144C8-20EA-43DA-B048-41CEE06807BC}"/>
    <dgm:cxn modelId="{24836079-9FDA-4F84-9291-518671EE6E30}" srcId="{425AB2E9-3568-4939-AD20-F42726F09D02}" destId="{2F8ECEAC-FAA3-4503-A169-57F41A503807}" srcOrd="2" destOrd="0" parTransId="{ACAA3BC8-2CDA-42A5-8DD6-5A948ACC6FCF}" sibTransId="{61A568BF-D1AB-4345-9CA7-878468CAA9E0}"/>
    <dgm:cxn modelId="{12E1A9E1-0E2B-4599-8D03-2A69A1547115}" type="presOf" srcId="{425AB2E9-3568-4939-AD20-F42726F09D02}" destId="{4351CFC8-37EC-494B-A841-287649776134}" srcOrd="0" destOrd="0" presId="urn:microsoft.com/office/officeart/2005/8/layout/hList1"/>
    <dgm:cxn modelId="{766F4955-F53D-4E5F-A7D9-8AE86DDD9794}" type="presOf" srcId="{B92700A2-FB38-4467-8A2E-6B17FD5FB43C}" destId="{98860936-C475-4184-9A9D-2F4B5D8B0BC7}" srcOrd="0" destOrd="1" presId="urn:microsoft.com/office/officeart/2005/8/layout/hList1"/>
    <dgm:cxn modelId="{AE41C4D7-1708-49AF-AE4A-683C8CF513D4}" type="presParOf" srcId="{4351CFC8-37EC-494B-A841-287649776134}" destId="{70E9962D-05C5-4F85-A473-03B50B9C6416}" srcOrd="0" destOrd="0" presId="urn:microsoft.com/office/officeart/2005/8/layout/hList1"/>
    <dgm:cxn modelId="{54821AC3-B761-4DE3-A299-35C839B48BE7}" type="presParOf" srcId="{70E9962D-05C5-4F85-A473-03B50B9C6416}" destId="{B8C15370-9E21-4343-A577-4985C41A0B6E}" srcOrd="0" destOrd="0" presId="urn:microsoft.com/office/officeart/2005/8/layout/hList1"/>
    <dgm:cxn modelId="{3935A46C-E062-4151-BCBD-56617280633D}" type="presParOf" srcId="{70E9962D-05C5-4F85-A473-03B50B9C6416}" destId="{DE65B54D-BB89-4898-B770-68834B90CB27}" srcOrd="1" destOrd="0" presId="urn:microsoft.com/office/officeart/2005/8/layout/hList1"/>
    <dgm:cxn modelId="{0A12C62A-0CDE-440C-8EAB-E415EF2E4EAF}" type="presParOf" srcId="{4351CFC8-37EC-494B-A841-287649776134}" destId="{A7E2C66E-7169-4E42-A713-6528CC71DD9D}" srcOrd="1" destOrd="0" presId="urn:microsoft.com/office/officeart/2005/8/layout/hList1"/>
    <dgm:cxn modelId="{54851ACF-12A9-4433-874C-444142834581}" type="presParOf" srcId="{4351CFC8-37EC-494B-A841-287649776134}" destId="{C25D5A66-A92F-4D7D-A84B-534F27779317}" srcOrd="2" destOrd="0" presId="urn:microsoft.com/office/officeart/2005/8/layout/hList1"/>
    <dgm:cxn modelId="{868B21E6-351E-4088-8823-CA0673B273DE}" type="presParOf" srcId="{C25D5A66-A92F-4D7D-A84B-534F27779317}" destId="{E01B3154-0666-4584-9FC4-432DE00CC402}" srcOrd="0" destOrd="0" presId="urn:microsoft.com/office/officeart/2005/8/layout/hList1"/>
    <dgm:cxn modelId="{91B14886-054D-49EB-AF4F-06F73F4E851C}" type="presParOf" srcId="{C25D5A66-A92F-4D7D-A84B-534F27779317}" destId="{6EC96761-7A7E-46B1-9A31-B92F49834D5A}" srcOrd="1" destOrd="0" presId="urn:microsoft.com/office/officeart/2005/8/layout/hList1"/>
    <dgm:cxn modelId="{68DB7211-B7EA-4286-B920-F0E227605505}" type="presParOf" srcId="{4351CFC8-37EC-494B-A841-287649776134}" destId="{D004D87C-D390-4BAA-B20D-69AF97599BD7}" srcOrd="3" destOrd="0" presId="urn:microsoft.com/office/officeart/2005/8/layout/hList1"/>
    <dgm:cxn modelId="{10B5F44C-3CDA-48E6-B908-B6A9CE97492E}" type="presParOf" srcId="{4351CFC8-37EC-494B-A841-287649776134}" destId="{F9A125CB-F105-4A75-821B-0388D80248ED}" srcOrd="4" destOrd="0" presId="urn:microsoft.com/office/officeart/2005/8/layout/hList1"/>
    <dgm:cxn modelId="{82B6102B-62E6-40B9-9BD7-E73770A2464A}" type="presParOf" srcId="{F9A125CB-F105-4A75-821B-0388D80248ED}" destId="{64DD6D48-227C-4434-BED8-F49C9D4F4F7E}" srcOrd="0" destOrd="0" presId="urn:microsoft.com/office/officeart/2005/8/layout/hList1"/>
    <dgm:cxn modelId="{5D5C143C-31FC-4B5B-97EA-AB78A00ACAA1}" type="presParOf" srcId="{F9A125CB-F105-4A75-821B-0388D80248ED}" destId="{98860936-C475-4184-9A9D-2F4B5D8B0BC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5AFBC85-EE41-46FB-A7F4-99ED4084C835}" type="doc">
      <dgm:prSet loTypeId="urn:microsoft.com/office/officeart/2008/layout/TitlePictureLineup" loCatId="picture" qsTypeId="urn:microsoft.com/office/officeart/2005/8/quickstyle/simple1" qsCatId="simple" csTypeId="urn:microsoft.com/office/officeart/2005/8/colors/accent1_2" csCatId="accent1" phldr="1"/>
      <dgm:spPr/>
      <dgm:t>
        <a:bodyPr/>
        <a:lstStyle/>
        <a:p>
          <a:endParaRPr lang="en-US"/>
        </a:p>
      </dgm:t>
    </dgm:pt>
    <dgm:pt modelId="{A518A75D-9854-4CDE-9FB7-B1EBB324AAED}">
      <dgm:prSet phldrT="[Text]"/>
      <dgm:spPr/>
      <dgm:t>
        <a:bodyPr/>
        <a:lstStyle/>
        <a:p>
          <a:r>
            <a:rPr lang="en-US" dirty="0" smtClean="0"/>
            <a:t>Step 1</a:t>
          </a:r>
          <a:endParaRPr lang="en-US" dirty="0"/>
        </a:p>
      </dgm:t>
    </dgm:pt>
    <dgm:pt modelId="{8A2D5E86-42BC-415B-A1DE-0C28EEB3661C}" type="parTrans" cxnId="{E5053C00-76EC-4519-ABF3-0ACDA95BE163}">
      <dgm:prSet/>
      <dgm:spPr/>
      <dgm:t>
        <a:bodyPr/>
        <a:lstStyle/>
        <a:p>
          <a:endParaRPr lang="en-US"/>
        </a:p>
      </dgm:t>
    </dgm:pt>
    <dgm:pt modelId="{FF440F30-5F7D-44F0-8264-C65521A11F0C}" type="sibTrans" cxnId="{E5053C00-76EC-4519-ABF3-0ACDA95BE163}">
      <dgm:prSet/>
      <dgm:spPr/>
      <dgm:t>
        <a:bodyPr/>
        <a:lstStyle/>
        <a:p>
          <a:endParaRPr lang="en-US"/>
        </a:p>
      </dgm:t>
    </dgm:pt>
    <dgm:pt modelId="{48328429-D21F-4CF6-9089-EE3F5F57F2AC}">
      <dgm:prSet phldrT="[Text]"/>
      <dgm:spPr/>
      <dgm:t>
        <a:bodyPr/>
        <a:lstStyle/>
        <a:p>
          <a:r>
            <a:rPr lang="en-US" dirty="0" smtClean="0"/>
            <a:t>Describe this step in your experiment</a:t>
          </a:r>
          <a:endParaRPr lang="en-US" dirty="0"/>
        </a:p>
      </dgm:t>
    </dgm:pt>
    <dgm:pt modelId="{1635AB15-42A4-42D6-9F2B-33788AD7A83B}" type="parTrans" cxnId="{B7AA9BCE-D649-4F1B-B108-93466D2481F6}">
      <dgm:prSet/>
      <dgm:spPr/>
      <dgm:t>
        <a:bodyPr/>
        <a:lstStyle/>
        <a:p>
          <a:endParaRPr lang="en-US"/>
        </a:p>
      </dgm:t>
    </dgm:pt>
    <dgm:pt modelId="{C822654F-BF62-47E3-96FD-AE4B604B788B}" type="sibTrans" cxnId="{B7AA9BCE-D649-4F1B-B108-93466D2481F6}">
      <dgm:prSet/>
      <dgm:spPr/>
      <dgm:t>
        <a:bodyPr/>
        <a:lstStyle/>
        <a:p>
          <a:endParaRPr lang="en-US"/>
        </a:p>
      </dgm:t>
    </dgm:pt>
    <dgm:pt modelId="{25AF84C7-6ED7-450C-83EA-4337CE735A70}">
      <dgm:prSet phldrT="[Text]"/>
      <dgm:spPr/>
      <dgm:t>
        <a:bodyPr/>
        <a:lstStyle/>
        <a:p>
          <a:r>
            <a:rPr lang="en-US" dirty="0" smtClean="0"/>
            <a:t>Step 2</a:t>
          </a:r>
          <a:endParaRPr lang="en-US" dirty="0"/>
        </a:p>
      </dgm:t>
    </dgm:pt>
    <dgm:pt modelId="{33168ED3-1516-4DE0-87C6-D0BBEBB68307}" type="parTrans" cxnId="{447AF68F-5153-4E01-A5A1-8D3A25A73007}">
      <dgm:prSet/>
      <dgm:spPr/>
      <dgm:t>
        <a:bodyPr/>
        <a:lstStyle/>
        <a:p>
          <a:endParaRPr lang="en-US"/>
        </a:p>
      </dgm:t>
    </dgm:pt>
    <dgm:pt modelId="{2562C856-622C-43A4-99D0-A7FF0C835EBA}" type="sibTrans" cxnId="{447AF68F-5153-4E01-A5A1-8D3A25A73007}">
      <dgm:prSet/>
      <dgm:spPr/>
      <dgm:t>
        <a:bodyPr/>
        <a:lstStyle/>
        <a:p>
          <a:endParaRPr lang="en-US"/>
        </a:p>
      </dgm:t>
    </dgm:pt>
    <dgm:pt modelId="{300FCD3E-1ADF-4D8E-8B7F-C23D248E5AA3}">
      <dgm:prSet phldrT="[Text]"/>
      <dgm:spPr/>
      <dgm:t>
        <a:bodyPr/>
        <a:lstStyle/>
        <a:p>
          <a:r>
            <a:rPr lang="en-US" smtClean="0"/>
            <a:t>Describe this step in your experiment</a:t>
          </a:r>
          <a:endParaRPr lang="en-US" dirty="0"/>
        </a:p>
      </dgm:t>
    </dgm:pt>
    <dgm:pt modelId="{BC272908-DB90-4FCA-8784-0CA7E6A97E8F}" type="parTrans" cxnId="{4B471AE2-396E-4C5C-9110-4123DA6DCE53}">
      <dgm:prSet/>
      <dgm:spPr/>
      <dgm:t>
        <a:bodyPr/>
        <a:lstStyle/>
        <a:p>
          <a:endParaRPr lang="en-US"/>
        </a:p>
      </dgm:t>
    </dgm:pt>
    <dgm:pt modelId="{4A78B380-1F85-4365-BF1F-0BD8AD7C8590}" type="sibTrans" cxnId="{4B471AE2-396E-4C5C-9110-4123DA6DCE53}">
      <dgm:prSet/>
      <dgm:spPr/>
      <dgm:t>
        <a:bodyPr/>
        <a:lstStyle/>
        <a:p>
          <a:endParaRPr lang="en-US"/>
        </a:p>
      </dgm:t>
    </dgm:pt>
    <dgm:pt modelId="{0F8DBA57-A3BA-4BC9-A853-67B71E3B3531}">
      <dgm:prSet phldrT="[Text]"/>
      <dgm:spPr/>
      <dgm:t>
        <a:bodyPr/>
        <a:lstStyle/>
        <a:p>
          <a:r>
            <a:rPr lang="en-US" dirty="0" smtClean="0"/>
            <a:t>Step 3</a:t>
          </a:r>
          <a:endParaRPr lang="en-US" dirty="0"/>
        </a:p>
      </dgm:t>
    </dgm:pt>
    <dgm:pt modelId="{99BB5F99-B845-4128-856A-D40FE489F4C0}" type="parTrans" cxnId="{81AE50C2-F587-470B-86FC-B5A28EFEE1BC}">
      <dgm:prSet/>
      <dgm:spPr/>
      <dgm:t>
        <a:bodyPr/>
        <a:lstStyle/>
        <a:p>
          <a:endParaRPr lang="en-US"/>
        </a:p>
      </dgm:t>
    </dgm:pt>
    <dgm:pt modelId="{CD82CFE7-3793-47B0-8B52-9C19EDB40EDE}" type="sibTrans" cxnId="{81AE50C2-F587-470B-86FC-B5A28EFEE1BC}">
      <dgm:prSet/>
      <dgm:spPr/>
      <dgm:t>
        <a:bodyPr/>
        <a:lstStyle/>
        <a:p>
          <a:endParaRPr lang="en-US"/>
        </a:p>
      </dgm:t>
    </dgm:pt>
    <dgm:pt modelId="{D0989AE5-C818-44D5-8AE6-32DEAF6F46CC}">
      <dgm:prSet phldrT="[Text]"/>
      <dgm:spPr/>
      <dgm:t>
        <a:bodyPr/>
        <a:lstStyle/>
        <a:p>
          <a:r>
            <a:rPr lang="en-US" dirty="0" smtClean="0"/>
            <a:t>Describe this step in your experiment</a:t>
          </a:r>
          <a:endParaRPr lang="en-US" dirty="0"/>
        </a:p>
      </dgm:t>
    </dgm:pt>
    <dgm:pt modelId="{5116A57A-5F5C-441B-8E98-72FC83223934}" type="parTrans" cxnId="{0990249C-5F83-4AC6-BBDE-76609E41C3B7}">
      <dgm:prSet/>
      <dgm:spPr/>
      <dgm:t>
        <a:bodyPr/>
        <a:lstStyle/>
        <a:p>
          <a:endParaRPr lang="en-US"/>
        </a:p>
      </dgm:t>
    </dgm:pt>
    <dgm:pt modelId="{0B13468D-FE4E-4A8A-A598-8159F0C900A0}" type="sibTrans" cxnId="{0990249C-5F83-4AC6-BBDE-76609E41C3B7}">
      <dgm:prSet/>
      <dgm:spPr/>
      <dgm:t>
        <a:bodyPr/>
        <a:lstStyle/>
        <a:p>
          <a:endParaRPr lang="en-US"/>
        </a:p>
      </dgm:t>
    </dgm:pt>
    <dgm:pt modelId="{677FC8B7-2875-43E9-9CDF-1CB72AAB0D0E}">
      <dgm:prSet phldrT="[Text]"/>
      <dgm:spPr/>
      <dgm:t>
        <a:bodyPr/>
        <a:lstStyle/>
        <a:p>
          <a:r>
            <a:rPr lang="en-US" dirty="0" smtClean="0"/>
            <a:t>Step 4</a:t>
          </a:r>
          <a:endParaRPr lang="en-US" dirty="0"/>
        </a:p>
      </dgm:t>
    </dgm:pt>
    <dgm:pt modelId="{135D044B-CF2D-4837-B65C-369AE7EBF5F6}" type="parTrans" cxnId="{97DC5797-804D-44AB-A7F2-9EB61CACB1D5}">
      <dgm:prSet/>
      <dgm:spPr/>
      <dgm:t>
        <a:bodyPr/>
        <a:lstStyle/>
        <a:p>
          <a:endParaRPr lang="en-US"/>
        </a:p>
      </dgm:t>
    </dgm:pt>
    <dgm:pt modelId="{76FCE978-AC8C-47A4-866D-929EE0B68914}" type="sibTrans" cxnId="{97DC5797-804D-44AB-A7F2-9EB61CACB1D5}">
      <dgm:prSet/>
      <dgm:spPr/>
      <dgm:t>
        <a:bodyPr/>
        <a:lstStyle/>
        <a:p>
          <a:endParaRPr lang="en-US"/>
        </a:p>
      </dgm:t>
    </dgm:pt>
    <dgm:pt modelId="{A9B56225-2ADD-49DA-81AC-70F2AF1C4A96}">
      <dgm:prSet phldrT="[Text]"/>
      <dgm:spPr/>
      <dgm:t>
        <a:bodyPr/>
        <a:lstStyle/>
        <a:p>
          <a:r>
            <a:rPr lang="en-US" dirty="0" smtClean="0"/>
            <a:t>Describe this step in your experiment</a:t>
          </a:r>
          <a:endParaRPr lang="en-US" dirty="0"/>
        </a:p>
      </dgm:t>
    </dgm:pt>
    <dgm:pt modelId="{0BDA5908-E6FD-4F09-9B29-F0DA4C25A334}" type="parTrans" cxnId="{21B7AB36-1C2E-4E8E-BAFE-E7BF013A0E25}">
      <dgm:prSet/>
      <dgm:spPr/>
      <dgm:t>
        <a:bodyPr/>
        <a:lstStyle/>
        <a:p>
          <a:endParaRPr lang="en-US"/>
        </a:p>
      </dgm:t>
    </dgm:pt>
    <dgm:pt modelId="{430BF9A0-6AC4-4B0D-A7AB-5C13328C2783}" type="sibTrans" cxnId="{21B7AB36-1C2E-4E8E-BAFE-E7BF013A0E25}">
      <dgm:prSet/>
      <dgm:spPr/>
      <dgm:t>
        <a:bodyPr/>
        <a:lstStyle/>
        <a:p>
          <a:endParaRPr lang="en-US"/>
        </a:p>
      </dgm:t>
    </dgm:pt>
    <dgm:pt modelId="{8C6E4A05-D928-421F-BB35-AB0FFEB0B7C4}" type="pres">
      <dgm:prSet presAssocID="{25AFBC85-EE41-46FB-A7F4-99ED4084C835}" presName="Name0" presStyleCnt="0">
        <dgm:presLayoutVars>
          <dgm:dir/>
        </dgm:presLayoutVars>
      </dgm:prSet>
      <dgm:spPr/>
      <dgm:t>
        <a:bodyPr/>
        <a:lstStyle/>
        <a:p>
          <a:endParaRPr lang="en-US"/>
        </a:p>
      </dgm:t>
    </dgm:pt>
    <dgm:pt modelId="{8C8EDC2C-400F-4A87-B348-71B90CDC58F1}" type="pres">
      <dgm:prSet presAssocID="{A518A75D-9854-4CDE-9FB7-B1EBB324AAED}" presName="composite" presStyleCnt="0"/>
      <dgm:spPr/>
    </dgm:pt>
    <dgm:pt modelId="{53B4FA82-603E-4EDB-90A9-1DA699C2C901}" type="pres">
      <dgm:prSet presAssocID="{A518A75D-9854-4CDE-9FB7-B1EBB324AAED}" presName="Accent" presStyleLbl="alignAcc1" presStyleIdx="0" presStyleCnt="4"/>
      <dgm:spPr/>
    </dgm:pt>
    <dgm:pt modelId="{48475A52-D924-4818-BEE8-D250047D6B3F}" type="pres">
      <dgm:prSet presAssocID="{A518A75D-9854-4CDE-9FB7-B1EBB324AAED}" presName="Image" presStyleLbl="node1" presStyleIdx="0" presStyleCnt="4"/>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extLst>
        <a:ext uri="{E40237B7-FDA0-4F09-8148-C483321AD2D9}">
          <dgm14:cNvPr xmlns:dgm14="http://schemas.microsoft.com/office/drawing/2010/diagram" id="0" name="" descr="Stack of file folders and papers with pen on top." title="Sample Picture"/>
        </a:ext>
      </dgm:extLst>
    </dgm:pt>
    <dgm:pt modelId="{5ABBC393-AD16-4772-8402-4ABCB8683B4E}" type="pres">
      <dgm:prSet presAssocID="{A518A75D-9854-4CDE-9FB7-B1EBB324AAED}" presName="Child" presStyleLbl="revTx" presStyleIdx="0" presStyleCnt="4">
        <dgm:presLayoutVars>
          <dgm:bulletEnabled val="1"/>
        </dgm:presLayoutVars>
      </dgm:prSet>
      <dgm:spPr/>
      <dgm:t>
        <a:bodyPr/>
        <a:lstStyle/>
        <a:p>
          <a:endParaRPr lang="en-US"/>
        </a:p>
      </dgm:t>
    </dgm:pt>
    <dgm:pt modelId="{770E20EC-6929-4A45-99D5-285545E37892}" type="pres">
      <dgm:prSet presAssocID="{A518A75D-9854-4CDE-9FB7-B1EBB324AAED}" presName="Parent" presStyleLbl="alignNode1" presStyleIdx="0" presStyleCnt="4">
        <dgm:presLayoutVars>
          <dgm:bulletEnabled val="1"/>
        </dgm:presLayoutVars>
      </dgm:prSet>
      <dgm:spPr/>
      <dgm:t>
        <a:bodyPr/>
        <a:lstStyle/>
        <a:p>
          <a:endParaRPr lang="en-US"/>
        </a:p>
      </dgm:t>
    </dgm:pt>
    <dgm:pt modelId="{F445107B-3E02-430C-9039-D2AE418B235A}" type="pres">
      <dgm:prSet presAssocID="{FF440F30-5F7D-44F0-8264-C65521A11F0C}" presName="sibTrans" presStyleCnt="0"/>
      <dgm:spPr/>
    </dgm:pt>
    <dgm:pt modelId="{4F88CED5-DAB2-486C-AD16-C2CB6913B61B}" type="pres">
      <dgm:prSet presAssocID="{25AF84C7-6ED7-450C-83EA-4337CE735A70}" presName="composite" presStyleCnt="0"/>
      <dgm:spPr/>
    </dgm:pt>
    <dgm:pt modelId="{6806A88B-ACCD-4689-BA2C-F1412EF73B42}" type="pres">
      <dgm:prSet presAssocID="{25AF84C7-6ED7-450C-83EA-4337CE735A70}" presName="Accent" presStyleLbl="alignAcc1" presStyleIdx="1" presStyleCnt="4"/>
      <dgm:spPr/>
    </dgm:pt>
    <dgm:pt modelId="{6D3BA09B-A748-477B-98A1-FEDE95925694}" type="pres">
      <dgm:prSet presAssocID="{25AF84C7-6ED7-450C-83EA-4337CE735A70}" presName="Image" presStyleLbl="node1" presStyleIdx="1" presStyleCnt="4"/>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dgm:spPr>
      <dgm:extLst>
        <a:ext uri="{E40237B7-FDA0-4F09-8148-C483321AD2D9}">
          <dgm14:cNvPr xmlns:dgm14="http://schemas.microsoft.com/office/drawing/2010/diagram" id="0" name="" descr="Four people having a discussion in office with large windows." title="Sample Picture"/>
        </a:ext>
      </dgm:extLst>
    </dgm:pt>
    <dgm:pt modelId="{A0810939-5D65-4F5C-894F-F86C706A7A1C}" type="pres">
      <dgm:prSet presAssocID="{25AF84C7-6ED7-450C-83EA-4337CE735A70}" presName="Child" presStyleLbl="revTx" presStyleIdx="1" presStyleCnt="4">
        <dgm:presLayoutVars>
          <dgm:bulletEnabled val="1"/>
        </dgm:presLayoutVars>
      </dgm:prSet>
      <dgm:spPr/>
      <dgm:t>
        <a:bodyPr/>
        <a:lstStyle/>
        <a:p>
          <a:endParaRPr lang="en-US"/>
        </a:p>
      </dgm:t>
    </dgm:pt>
    <dgm:pt modelId="{16EEE8E2-3D18-44F6-B04A-3D59841E4FA8}" type="pres">
      <dgm:prSet presAssocID="{25AF84C7-6ED7-450C-83EA-4337CE735A70}" presName="Parent" presStyleLbl="alignNode1" presStyleIdx="1" presStyleCnt="4">
        <dgm:presLayoutVars>
          <dgm:bulletEnabled val="1"/>
        </dgm:presLayoutVars>
      </dgm:prSet>
      <dgm:spPr/>
      <dgm:t>
        <a:bodyPr/>
        <a:lstStyle/>
        <a:p>
          <a:endParaRPr lang="en-US"/>
        </a:p>
      </dgm:t>
    </dgm:pt>
    <dgm:pt modelId="{BC140B48-2181-4811-AF91-223867D0738E}" type="pres">
      <dgm:prSet presAssocID="{2562C856-622C-43A4-99D0-A7FF0C835EBA}" presName="sibTrans" presStyleCnt="0"/>
      <dgm:spPr/>
    </dgm:pt>
    <dgm:pt modelId="{57293698-40AD-44C8-9B60-0D0C4FC11960}" type="pres">
      <dgm:prSet presAssocID="{0F8DBA57-A3BA-4BC9-A853-67B71E3B3531}" presName="composite" presStyleCnt="0"/>
      <dgm:spPr/>
    </dgm:pt>
    <dgm:pt modelId="{7F77031C-84AF-49FA-B2E3-6B22E2F49F2B}" type="pres">
      <dgm:prSet presAssocID="{0F8DBA57-A3BA-4BC9-A853-67B71E3B3531}" presName="Accent" presStyleLbl="alignAcc1" presStyleIdx="2" presStyleCnt="4"/>
      <dgm:spPr/>
    </dgm:pt>
    <dgm:pt modelId="{6FDEA8A3-BC3B-493E-88CC-A57435CCDC96}" type="pres">
      <dgm:prSet presAssocID="{0F8DBA57-A3BA-4BC9-A853-67B71E3B3531}" presName="Image" presStyleLbl="node1" presStyleIdx="2" presStyleCnt="4"/>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a:stretch>
        </a:blipFill>
      </dgm:spPr>
      <dgm:extLst>
        <a:ext uri="{E40237B7-FDA0-4F09-8148-C483321AD2D9}">
          <dgm14:cNvPr xmlns:dgm14="http://schemas.microsoft.com/office/drawing/2010/diagram" id="0" name="" descr="Close up of students studying in library." title="Sample Picture"/>
        </a:ext>
      </dgm:extLst>
    </dgm:pt>
    <dgm:pt modelId="{EBE06ADE-C892-44D3-AB90-0EE941CCA21D}" type="pres">
      <dgm:prSet presAssocID="{0F8DBA57-A3BA-4BC9-A853-67B71E3B3531}" presName="Child" presStyleLbl="revTx" presStyleIdx="2" presStyleCnt="4">
        <dgm:presLayoutVars>
          <dgm:bulletEnabled val="1"/>
        </dgm:presLayoutVars>
      </dgm:prSet>
      <dgm:spPr/>
      <dgm:t>
        <a:bodyPr/>
        <a:lstStyle/>
        <a:p>
          <a:endParaRPr lang="en-US"/>
        </a:p>
      </dgm:t>
    </dgm:pt>
    <dgm:pt modelId="{B3686B38-0C87-411A-9F82-923E333643FB}" type="pres">
      <dgm:prSet presAssocID="{0F8DBA57-A3BA-4BC9-A853-67B71E3B3531}" presName="Parent" presStyleLbl="alignNode1" presStyleIdx="2" presStyleCnt="4">
        <dgm:presLayoutVars>
          <dgm:bulletEnabled val="1"/>
        </dgm:presLayoutVars>
      </dgm:prSet>
      <dgm:spPr/>
      <dgm:t>
        <a:bodyPr/>
        <a:lstStyle/>
        <a:p>
          <a:endParaRPr lang="en-US"/>
        </a:p>
      </dgm:t>
    </dgm:pt>
    <dgm:pt modelId="{0A69584E-ED28-4A81-B130-0E9A2F565C94}" type="pres">
      <dgm:prSet presAssocID="{CD82CFE7-3793-47B0-8B52-9C19EDB40EDE}" presName="sibTrans" presStyleCnt="0"/>
      <dgm:spPr/>
    </dgm:pt>
    <dgm:pt modelId="{CCF11A6E-F586-4910-8C44-1AE6AD4ECC02}" type="pres">
      <dgm:prSet presAssocID="{677FC8B7-2875-43E9-9CDF-1CB72AAB0D0E}" presName="composite" presStyleCnt="0"/>
      <dgm:spPr/>
    </dgm:pt>
    <dgm:pt modelId="{87ACD694-36F9-4193-A8FE-573DA345BCA3}" type="pres">
      <dgm:prSet presAssocID="{677FC8B7-2875-43E9-9CDF-1CB72AAB0D0E}" presName="Accent" presStyleLbl="alignAcc1" presStyleIdx="3" presStyleCnt="4"/>
      <dgm:spPr/>
    </dgm:pt>
    <dgm:pt modelId="{D5EF084B-0048-459A-9001-2451F5192F25}" type="pres">
      <dgm:prSet presAssocID="{677FC8B7-2875-43E9-9CDF-1CB72AAB0D0E}" presName="Image" presStyleLbl="node1" presStyleIdx="3" presStyleCnt="4"/>
      <dgm:spPr>
        <a:blipFill>
          <a:blip xmlns:r="http://schemas.openxmlformats.org/officeDocument/2006/relationships" r:embed="rId4" cstate="print">
            <a:extLst>
              <a:ext uri="{28A0092B-C50C-407E-A947-70E740481C1C}">
                <a14:useLocalDpi xmlns:a14="http://schemas.microsoft.com/office/drawing/2010/main" val="0"/>
              </a:ext>
            </a:extLst>
          </a:blip>
          <a:srcRect/>
          <a:stretch>
            <a:fillRect/>
          </a:stretch>
        </a:blipFill>
      </dgm:spPr>
      <dgm:t>
        <a:bodyPr/>
        <a:lstStyle/>
        <a:p>
          <a:endParaRPr lang="en-US"/>
        </a:p>
      </dgm:t>
      <dgm:extLst>
        <a:ext uri="{E40237B7-FDA0-4F09-8148-C483321AD2D9}">
          <dgm14:cNvPr xmlns:dgm14="http://schemas.microsoft.com/office/drawing/2010/diagram" id="0" name="" descr="Closeup of gloved hand picking up a glass beaker." title="Sample Picture"/>
        </a:ext>
      </dgm:extLst>
    </dgm:pt>
    <dgm:pt modelId="{2A1C86DE-9AB9-421D-8408-47DA191A0168}" type="pres">
      <dgm:prSet presAssocID="{677FC8B7-2875-43E9-9CDF-1CB72AAB0D0E}" presName="Child" presStyleLbl="revTx" presStyleIdx="3" presStyleCnt="4">
        <dgm:presLayoutVars>
          <dgm:bulletEnabled val="1"/>
        </dgm:presLayoutVars>
      </dgm:prSet>
      <dgm:spPr/>
      <dgm:t>
        <a:bodyPr/>
        <a:lstStyle/>
        <a:p>
          <a:endParaRPr lang="en-US"/>
        </a:p>
      </dgm:t>
    </dgm:pt>
    <dgm:pt modelId="{4E89074A-DD45-4C30-BE68-0847302086FD}" type="pres">
      <dgm:prSet presAssocID="{677FC8B7-2875-43E9-9CDF-1CB72AAB0D0E}" presName="Parent" presStyleLbl="alignNode1" presStyleIdx="3" presStyleCnt="4">
        <dgm:presLayoutVars>
          <dgm:bulletEnabled val="1"/>
        </dgm:presLayoutVars>
      </dgm:prSet>
      <dgm:spPr/>
      <dgm:t>
        <a:bodyPr/>
        <a:lstStyle/>
        <a:p>
          <a:endParaRPr lang="en-US"/>
        </a:p>
      </dgm:t>
    </dgm:pt>
  </dgm:ptLst>
  <dgm:cxnLst>
    <dgm:cxn modelId="{E5053C00-76EC-4519-ABF3-0ACDA95BE163}" srcId="{25AFBC85-EE41-46FB-A7F4-99ED4084C835}" destId="{A518A75D-9854-4CDE-9FB7-B1EBB324AAED}" srcOrd="0" destOrd="0" parTransId="{8A2D5E86-42BC-415B-A1DE-0C28EEB3661C}" sibTransId="{FF440F30-5F7D-44F0-8264-C65521A11F0C}"/>
    <dgm:cxn modelId="{6A0A065E-D593-4F6E-BB02-BF63EE5BC407}" type="presOf" srcId="{25AFBC85-EE41-46FB-A7F4-99ED4084C835}" destId="{8C6E4A05-D928-421F-BB35-AB0FFEB0B7C4}" srcOrd="0" destOrd="0" presId="urn:microsoft.com/office/officeart/2008/layout/TitlePictureLineup"/>
    <dgm:cxn modelId="{21B7AB36-1C2E-4E8E-BAFE-E7BF013A0E25}" srcId="{677FC8B7-2875-43E9-9CDF-1CB72AAB0D0E}" destId="{A9B56225-2ADD-49DA-81AC-70F2AF1C4A96}" srcOrd="0" destOrd="0" parTransId="{0BDA5908-E6FD-4F09-9B29-F0DA4C25A334}" sibTransId="{430BF9A0-6AC4-4B0D-A7AB-5C13328C2783}"/>
    <dgm:cxn modelId="{B724B512-D13F-42E5-8E9D-6F0A3CE544D8}" type="presOf" srcId="{48328429-D21F-4CF6-9089-EE3F5F57F2AC}" destId="{5ABBC393-AD16-4772-8402-4ABCB8683B4E}" srcOrd="0" destOrd="0" presId="urn:microsoft.com/office/officeart/2008/layout/TitlePictureLineup"/>
    <dgm:cxn modelId="{B7AA9BCE-D649-4F1B-B108-93466D2481F6}" srcId="{A518A75D-9854-4CDE-9FB7-B1EBB324AAED}" destId="{48328429-D21F-4CF6-9089-EE3F5F57F2AC}" srcOrd="0" destOrd="0" parTransId="{1635AB15-42A4-42D6-9F2B-33788AD7A83B}" sibTransId="{C822654F-BF62-47E3-96FD-AE4B604B788B}"/>
    <dgm:cxn modelId="{9140734E-E639-4086-9B62-F9B15D8D45A9}" type="presOf" srcId="{D0989AE5-C818-44D5-8AE6-32DEAF6F46CC}" destId="{EBE06ADE-C892-44D3-AB90-0EE941CCA21D}" srcOrd="0" destOrd="0" presId="urn:microsoft.com/office/officeart/2008/layout/TitlePictureLineup"/>
    <dgm:cxn modelId="{E003B334-5224-4D62-B853-FA481A6CA493}" type="presOf" srcId="{A9B56225-2ADD-49DA-81AC-70F2AF1C4A96}" destId="{2A1C86DE-9AB9-421D-8408-47DA191A0168}" srcOrd="0" destOrd="0" presId="urn:microsoft.com/office/officeart/2008/layout/TitlePictureLineup"/>
    <dgm:cxn modelId="{C84F12B6-3EE3-4557-A9DE-5ECD9E203BEF}" type="presOf" srcId="{0F8DBA57-A3BA-4BC9-A853-67B71E3B3531}" destId="{B3686B38-0C87-411A-9F82-923E333643FB}" srcOrd="0" destOrd="0" presId="urn:microsoft.com/office/officeart/2008/layout/TitlePictureLineup"/>
    <dgm:cxn modelId="{447AF68F-5153-4E01-A5A1-8D3A25A73007}" srcId="{25AFBC85-EE41-46FB-A7F4-99ED4084C835}" destId="{25AF84C7-6ED7-450C-83EA-4337CE735A70}" srcOrd="1" destOrd="0" parTransId="{33168ED3-1516-4DE0-87C6-D0BBEBB68307}" sibTransId="{2562C856-622C-43A4-99D0-A7FF0C835EBA}"/>
    <dgm:cxn modelId="{0990249C-5F83-4AC6-BBDE-76609E41C3B7}" srcId="{0F8DBA57-A3BA-4BC9-A853-67B71E3B3531}" destId="{D0989AE5-C818-44D5-8AE6-32DEAF6F46CC}" srcOrd="0" destOrd="0" parTransId="{5116A57A-5F5C-441B-8E98-72FC83223934}" sibTransId="{0B13468D-FE4E-4A8A-A598-8159F0C900A0}"/>
    <dgm:cxn modelId="{4B471AE2-396E-4C5C-9110-4123DA6DCE53}" srcId="{25AF84C7-6ED7-450C-83EA-4337CE735A70}" destId="{300FCD3E-1ADF-4D8E-8B7F-C23D248E5AA3}" srcOrd="0" destOrd="0" parTransId="{BC272908-DB90-4FCA-8784-0CA7E6A97E8F}" sibTransId="{4A78B380-1F85-4365-BF1F-0BD8AD7C8590}"/>
    <dgm:cxn modelId="{951AB036-7A1D-4DCF-8595-B29E9F00F3BE}" type="presOf" srcId="{677FC8B7-2875-43E9-9CDF-1CB72AAB0D0E}" destId="{4E89074A-DD45-4C30-BE68-0847302086FD}" srcOrd="0" destOrd="0" presId="urn:microsoft.com/office/officeart/2008/layout/TitlePictureLineup"/>
    <dgm:cxn modelId="{97DC5797-804D-44AB-A7F2-9EB61CACB1D5}" srcId="{25AFBC85-EE41-46FB-A7F4-99ED4084C835}" destId="{677FC8B7-2875-43E9-9CDF-1CB72AAB0D0E}" srcOrd="3" destOrd="0" parTransId="{135D044B-CF2D-4837-B65C-369AE7EBF5F6}" sibTransId="{76FCE978-AC8C-47A4-866D-929EE0B68914}"/>
    <dgm:cxn modelId="{4A4ADF06-6D3D-43CF-9662-53E434EE742F}" type="presOf" srcId="{25AF84C7-6ED7-450C-83EA-4337CE735A70}" destId="{16EEE8E2-3D18-44F6-B04A-3D59841E4FA8}" srcOrd="0" destOrd="0" presId="urn:microsoft.com/office/officeart/2008/layout/TitlePictureLineup"/>
    <dgm:cxn modelId="{CA8B89D3-A3E5-41AB-9C8A-76BEC3920398}" type="presOf" srcId="{A518A75D-9854-4CDE-9FB7-B1EBB324AAED}" destId="{770E20EC-6929-4A45-99D5-285545E37892}" srcOrd="0" destOrd="0" presId="urn:microsoft.com/office/officeart/2008/layout/TitlePictureLineup"/>
    <dgm:cxn modelId="{BC99CF63-34B5-4D4D-84B8-160D4C4D99B0}" type="presOf" srcId="{300FCD3E-1ADF-4D8E-8B7F-C23D248E5AA3}" destId="{A0810939-5D65-4F5C-894F-F86C706A7A1C}" srcOrd="0" destOrd="0" presId="urn:microsoft.com/office/officeart/2008/layout/TitlePictureLineup"/>
    <dgm:cxn modelId="{81AE50C2-F587-470B-86FC-B5A28EFEE1BC}" srcId="{25AFBC85-EE41-46FB-A7F4-99ED4084C835}" destId="{0F8DBA57-A3BA-4BC9-A853-67B71E3B3531}" srcOrd="2" destOrd="0" parTransId="{99BB5F99-B845-4128-856A-D40FE489F4C0}" sibTransId="{CD82CFE7-3793-47B0-8B52-9C19EDB40EDE}"/>
    <dgm:cxn modelId="{B5657A53-F7C5-449A-A28C-ADB1BD95AFAD}" type="presParOf" srcId="{8C6E4A05-D928-421F-BB35-AB0FFEB0B7C4}" destId="{8C8EDC2C-400F-4A87-B348-71B90CDC58F1}" srcOrd="0" destOrd="0" presId="urn:microsoft.com/office/officeart/2008/layout/TitlePictureLineup"/>
    <dgm:cxn modelId="{1C80C19B-C14E-453A-AD9B-0F519D412CCB}" type="presParOf" srcId="{8C8EDC2C-400F-4A87-B348-71B90CDC58F1}" destId="{53B4FA82-603E-4EDB-90A9-1DA699C2C901}" srcOrd="0" destOrd="0" presId="urn:microsoft.com/office/officeart/2008/layout/TitlePictureLineup"/>
    <dgm:cxn modelId="{0D6A37DD-154A-4327-B4B3-2A50C24373F9}" type="presParOf" srcId="{8C8EDC2C-400F-4A87-B348-71B90CDC58F1}" destId="{48475A52-D924-4818-BEE8-D250047D6B3F}" srcOrd="1" destOrd="0" presId="urn:microsoft.com/office/officeart/2008/layout/TitlePictureLineup"/>
    <dgm:cxn modelId="{1E1E856B-4E06-4DFA-AE7E-1819C16ECE23}" type="presParOf" srcId="{8C8EDC2C-400F-4A87-B348-71B90CDC58F1}" destId="{5ABBC393-AD16-4772-8402-4ABCB8683B4E}" srcOrd="2" destOrd="0" presId="urn:microsoft.com/office/officeart/2008/layout/TitlePictureLineup"/>
    <dgm:cxn modelId="{94603CFF-6319-4F7E-9584-61D5B3C6CCE8}" type="presParOf" srcId="{8C8EDC2C-400F-4A87-B348-71B90CDC58F1}" destId="{770E20EC-6929-4A45-99D5-285545E37892}" srcOrd="3" destOrd="0" presId="urn:microsoft.com/office/officeart/2008/layout/TitlePictureLineup"/>
    <dgm:cxn modelId="{118F0820-8E7E-4B51-9E59-DD8CD76FCF99}" type="presParOf" srcId="{8C6E4A05-D928-421F-BB35-AB0FFEB0B7C4}" destId="{F445107B-3E02-430C-9039-D2AE418B235A}" srcOrd="1" destOrd="0" presId="urn:microsoft.com/office/officeart/2008/layout/TitlePictureLineup"/>
    <dgm:cxn modelId="{548A32D1-9AF9-45CD-8C7D-024637A7AB9D}" type="presParOf" srcId="{8C6E4A05-D928-421F-BB35-AB0FFEB0B7C4}" destId="{4F88CED5-DAB2-486C-AD16-C2CB6913B61B}" srcOrd="2" destOrd="0" presId="urn:microsoft.com/office/officeart/2008/layout/TitlePictureLineup"/>
    <dgm:cxn modelId="{82A3BCF8-B055-4122-8F9F-3924F53D11F3}" type="presParOf" srcId="{4F88CED5-DAB2-486C-AD16-C2CB6913B61B}" destId="{6806A88B-ACCD-4689-BA2C-F1412EF73B42}" srcOrd="0" destOrd="0" presId="urn:microsoft.com/office/officeart/2008/layout/TitlePictureLineup"/>
    <dgm:cxn modelId="{B468AC5D-6312-4CB3-A75C-4DD567095356}" type="presParOf" srcId="{4F88CED5-DAB2-486C-AD16-C2CB6913B61B}" destId="{6D3BA09B-A748-477B-98A1-FEDE95925694}" srcOrd="1" destOrd="0" presId="urn:microsoft.com/office/officeart/2008/layout/TitlePictureLineup"/>
    <dgm:cxn modelId="{565D5817-8668-4194-8212-B5C1333A11D3}" type="presParOf" srcId="{4F88CED5-DAB2-486C-AD16-C2CB6913B61B}" destId="{A0810939-5D65-4F5C-894F-F86C706A7A1C}" srcOrd="2" destOrd="0" presId="urn:microsoft.com/office/officeart/2008/layout/TitlePictureLineup"/>
    <dgm:cxn modelId="{588CC3A0-CAF9-4EC4-9804-E43CF7F6D4A8}" type="presParOf" srcId="{4F88CED5-DAB2-486C-AD16-C2CB6913B61B}" destId="{16EEE8E2-3D18-44F6-B04A-3D59841E4FA8}" srcOrd="3" destOrd="0" presId="urn:microsoft.com/office/officeart/2008/layout/TitlePictureLineup"/>
    <dgm:cxn modelId="{174A4375-01F6-4B6C-BFAA-671ADF1C725A}" type="presParOf" srcId="{8C6E4A05-D928-421F-BB35-AB0FFEB0B7C4}" destId="{BC140B48-2181-4811-AF91-223867D0738E}" srcOrd="3" destOrd="0" presId="urn:microsoft.com/office/officeart/2008/layout/TitlePictureLineup"/>
    <dgm:cxn modelId="{34978403-7B65-46B8-9090-6D3EF6659C85}" type="presParOf" srcId="{8C6E4A05-D928-421F-BB35-AB0FFEB0B7C4}" destId="{57293698-40AD-44C8-9B60-0D0C4FC11960}" srcOrd="4" destOrd="0" presId="urn:microsoft.com/office/officeart/2008/layout/TitlePictureLineup"/>
    <dgm:cxn modelId="{5D836622-280E-4845-A659-9D33579C26AB}" type="presParOf" srcId="{57293698-40AD-44C8-9B60-0D0C4FC11960}" destId="{7F77031C-84AF-49FA-B2E3-6B22E2F49F2B}" srcOrd="0" destOrd="0" presId="urn:microsoft.com/office/officeart/2008/layout/TitlePictureLineup"/>
    <dgm:cxn modelId="{1B177A82-D028-4DEB-802C-CC84A925EB5D}" type="presParOf" srcId="{57293698-40AD-44C8-9B60-0D0C4FC11960}" destId="{6FDEA8A3-BC3B-493E-88CC-A57435CCDC96}" srcOrd="1" destOrd="0" presId="urn:microsoft.com/office/officeart/2008/layout/TitlePictureLineup"/>
    <dgm:cxn modelId="{C8378814-4562-48A5-B7DC-6589C729DB15}" type="presParOf" srcId="{57293698-40AD-44C8-9B60-0D0C4FC11960}" destId="{EBE06ADE-C892-44D3-AB90-0EE941CCA21D}" srcOrd="2" destOrd="0" presId="urn:microsoft.com/office/officeart/2008/layout/TitlePictureLineup"/>
    <dgm:cxn modelId="{0D45383A-482B-44A0-B1A5-2DCB71105C09}" type="presParOf" srcId="{57293698-40AD-44C8-9B60-0D0C4FC11960}" destId="{B3686B38-0C87-411A-9F82-923E333643FB}" srcOrd="3" destOrd="0" presId="urn:microsoft.com/office/officeart/2008/layout/TitlePictureLineup"/>
    <dgm:cxn modelId="{08204CAE-7BF2-4DAB-8015-F3F5ABE2F48B}" type="presParOf" srcId="{8C6E4A05-D928-421F-BB35-AB0FFEB0B7C4}" destId="{0A69584E-ED28-4A81-B130-0E9A2F565C94}" srcOrd="5" destOrd="0" presId="urn:microsoft.com/office/officeart/2008/layout/TitlePictureLineup"/>
    <dgm:cxn modelId="{52EDB241-342E-464E-8400-02E1B331CB85}" type="presParOf" srcId="{8C6E4A05-D928-421F-BB35-AB0FFEB0B7C4}" destId="{CCF11A6E-F586-4910-8C44-1AE6AD4ECC02}" srcOrd="6" destOrd="0" presId="urn:microsoft.com/office/officeart/2008/layout/TitlePictureLineup"/>
    <dgm:cxn modelId="{C38F45B8-687B-4411-8E6A-53A47B7D6176}" type="presParOf" srcId="{CCF11A6E-F586-4910-8C44-1AE6AD4ECC02}" destId="{87ACD694-36F9-4193-A8FE-573DA345BCA3}" srcOrd="0" destOrd="0" presId="urn:microsoft.com/office/officeart/2008/layout/TitlePictureLineup"/>
    <dgm:cxn modelId="{897F451A-53DF-4B1E-9380-A027CBDC7541}" type="presParOf" srcId="{CCF11A6E-F586-4910-8C44-1AE6AD4ECC02}" destId="{D5EF084B-0048-459A-9001-2451F5192F25}" srcOrd="1" destOrd="0" presId="urn:microsoft.com/office/officeart/2008/layout/TitlePictureLineup"/>
    <dgm:cxn modelId="{4180D4C8-36C2-4E1C-9F25-69BF37E8E673}" type="presParOf" srcId="{CCF11A6E-F586-4910-8C44-1AE6AD4ECC02}" destId="{2A1C86DE-9AB9-421D-8408-47DA191A0168}" srcOrd="2" destOrd="0" presId="urn:microsoft.com/office/officeart/2008/layout/TitlePictureLineup"/>
    <dgm:cxn modelId="{9E1174A5-804B-4A57-89C9-AAA3D772EA69}" type="presParOf" srcId="{CCF11A6E-F586-4910-8C44-1AE6AD4ECC02}" destId="{4E89074A-DD45-4C30-BE68-0847302086FD}" srcOrd="3" destOrd="0" presId="urn:microsoft.com/office/officeart/2008/layout/TitlePictureLineup"/>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C15370-9E21-4343-A577-4985C41A0B6E}">
      <dsp:nvSpPr>
        <dsp:cNvPr id="0" name=""/>
        <dsp:cNvSpPr/>
      </dsp:nvSpPr>
      <dsp:spPr>
        <a:xfrm>
          <a:off x="4000" y="1352158"/>
          <a:ext cx="3900487" cy="156019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kern="1200" dirty="0" smtClean="0"/>
            <a:t>Controlled variables</a:t>
          </a:r>
          <a:endParaRPr lang="en-US" sz="2800" kern="1200" dirty="0"/>
        </a:p>
      </dsp:txBody>
      <dsp:txXfrm>
        <a:off x="4000" y="1352158"/>
        <a:ext cx="3900487" cy="1560194"/>
      </dsp:txXfrm>
    </dsp:sp>
    <dsp:sp modelId="{DE65B54D-BB89-4898-B770-68834B90CB27}">
      <dsp:nvSpPr>
        <dsp:cNvPr id="0" name=""/>
        <dsp:cNvSpPr/>
      </dsp:nvSpPr>
      <dsp:spPr>
        <a:xfrm>
          <a:off x="4000" y="2912353"/>
          <a:ext cx="3900487" cy="303322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smtClean="0"/>
            <a:t>These are kept the same throughout your experiments</a:t>
          </a:r>
          <a:endParaRPr lang="en-US" sz="2800" kern="1200" dirty="0"/>
        </a:p>
      </dsp:txBody>
      <dsp:txXfrm>
        <a:off x="4000" y="2912353"/>
        <a:ext cx="3900487" cy="3033224"/>
      </dsp:txXfrm>
    </dsp:sp>
    <dsp:sp modelId="{E01B3154-0666-4584-9FC4-432DE00CC402}">
      <dsp:nvSpPr>
        <dsp:cNvPr id="0" name=""/>
        <dsp:cNvSpPr/>
      </dsp:nvSpPr>
      <dsp:spPr>
        <a:xfrm>
          <a:off x="4450556" y="1352158"/>
          <a:ext cx="3900487" cy="156019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kern="1200" dirty="0" smtClean="0"/>
            <a:t>Independent variable</a:t>
          </a:r>
          <a:endParaRPr lang="en-US" sz="2800" kern="1200" dirty="0"/>
        </a:p>
      </dsp:txBody>
      <dsp:txXfrm>
        <a:off x="4450556" y="1352158"/>
        <a:ext cx="3900487" cy="1560194"/>
      </dsp:txXfrm>
    </dsp:sp>
    <dsp:sp modelId="{6EC96761-7A7E-46B1-9A31-B92F49834D5A}">
      <dsp:nvSpPr>
        <dsp:cNvPr id="0" name=""/>
        <dsp:cNvSpPr/>
      </dsp:nvSpPr>
      <dsp:spPr>
        <a:xfrm>
          <a:off x="4450556" y="2912353"/>
          <a:ext cx="3900487" cy="303322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smtClean="0"/>
            <a:t>The </a:t>
          </a:r>
          <a:r>
            <a:rPr lang="en-US" sz="2800" b="1" kern="1200" dirty="0" smtClean="0"/>
            <a:t>one</a:t>
          </a:r>
          <a:r>
            <a:rPr lang="en-US" sz="2800" kern="1200" dirty="0" smtClean="0"/>
            <a:t> variable you purposely change and test</a:t>
          </a:r>
          <a:endParaRPr lang="en-US" sz="2800" kern="1200" dirty="0"/>
        </a:p>
      </dsp:txBody>
      <dsp:txXfrm>
        <a:off x="4450556" y="2912353"/>
        <a:ext cx="3900487" cy="3033224"/>
      </dsp:txXfrm>
    </dsp:sp>
    <dsp:sp modelId="{64DD6D48-227C-4434-BED8-F49C9D4F4F7E}">
      <dsp:nvSpPr>
        <dsp:cNvPr id="0" name=""/>
        <dsp:cNvSpPr/>
      </dsp:nvSpPr>
      <dsp:spPr>
        <a:xfrm>
          <a:off x="8897112" y="1352158"/>
          <a:ext cx="3900487" cy="156019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kern="1200" dirty="0" smtClean="0"/>
            <a:t>Dependent variable</a:t>
          </a:r>
          <a:endParaRPr lang="en-US" sz="2800" kern="1200" dirty="0"/>
        </a:p>
      </dsp:txBody>
      <dsp:txXfrm>
        <a:off x="8897112" y="1352158"/>
        <a:ext cx="3900487" cy="1560194"/>
      </dsp:txXfrm>
    </dsp:sp>
    <dsp:sp modelId="{98860936-C475-4184-9A9D-2F4B5D8B0BC7}">
      <dsp:nvSpPr>
        <dsp:cNvPr id="0" name=""/>
        <dsp:cNvSpPr/>
      </dsp:nvSpPr>
      <dsp:spPr>
        <a:xfrm>
          <a:off x="8897112" y="2912353"/>
          <a:ext cx="3900487" cy="303322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smtClean="0"/>
            <a:t>The measure of change observed because of independent variable</a:t>
          </a:r>
          <a:endParaRPr lang="en-US" sz="2800" kern="1200" dirty="0"/>
        </a:p>
        <a:p>
          <a:pPr marL="285750" lvl="1" indent="-285750" algn="l" defTabSz="1244600">
            <a:lnSpc>
              <a:spcPct val="90000"/>
            </a:lnSpc>
            <a:spcBef>
              <a:spcPct val="0"/>
            </a:spcBef>
            <a:spcAft>
              <a:spcPct val="15000"/>
            </a:spcAft>
            <a:buChar char="••"/>
          </a:pPr>
          <a:r>
            <a:rPr lang="en-US" sz="2800" kern="1200" dirty="0" smtClean="0"/>
            <a:t>Decide how you will measure the change</a:t>
          </a:r>
          <a:endParaRPr lang="en-US" sz="2800" kern="1200" dirty="0"/>
        </a:p>
      </dsp:txBody>
      <dsp:txXfrm>
        <a:off x="8897112" y="2912353"/>
        <a:ext cx="3900487" cy="30332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B4FA82-603E-4EDB-90A9-1DA699C2C901}">
      <dsp:nvSpPr>
        <dsp:cNvPr id="0" name=""/>
        <dsp:cNvSpPr/>
      </dsp:nvSpPr>
      <dsp:spPr>
        <a:xfrm>
          <a:off x="2026" y="1108774"/>
          <a:ext cx="0" cy="5036556"/>
        </a:xfrm>
        <a:prstGeom prst="lin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8475A52-D924-4818-BEE8-D250047D6B3F}">
      <dsp:nvSpPr>
        <dsp:cNvPr id="0" name=""/>
        <dsp:cNvSpPr/>
      </dsp:nvSpPr>
      <dsp:spPr>
        <a:xfrm>
          <a:off x="141930" y="1276659"/>
          <a:ext cx="2648948" cy="2266450"/>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BBC393-AD16-4772-8402-4ABCB8683B4E}">
      <dsp:nvSpPr>
        <dsp:cNvPr id="0" name=""/>
        <dsp:cNvSpPr/>
      </dsp:nvSpPr>
      <dsp:spPr>
        <a:xfrm>
          <a:off x="141930" y="3543110"/>
          <a:ext cx="2648948" cy="2602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ctr" defTabSz="1600200">
            <a:lnSpc>
              <a:spcPct val="90000"/>
            </a:lnSpc>
            <a:spcBef>
              <a:spcPct val="0"/>
            </a:spcBef>
            <a:spcAft>
              <a:spcPct val="35000"/>
            </a:spcAft>
          </a:pPr>
          <a:r>
            <a:rPr lang="en-US" sz="3600" kern="1200" dirty="0" smtClean="0"/>
            <a:t>Describe this step in your experiment</a:t>
          </a:r>
          <a:endParaRPr lang="en-US" sz="3600" kern="1200" dirty="0"/>
        </a:p>
      </dsp:txBody>
      <dsp:txXfrm>
        <a:off x="141930" y="3543110"/>
        <a:ext cx="2648948" cy="2602220"/>
      </dsp:txXfrm>
    </dsp:sp>
    <dsp:sp modelId="{770E20EC-6929-4A45-99D5-285545E37892}">
      <dsp:nvSpPr>
        <dsp:cNvPr id="0" name=""/>
        <dsp:cNvSpPr/>
      </dsp:nvSpPr>
      <dsp:spPr>
        <a:xfrm>
          <a:off x="2026" y="549157"/>
          <a:ext cx="2798086" cy="55961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1333500">
            <a:lnSpc>
              <a:spcPct val="90000"/>
            </a:lnSpc>
            <a:spcBef>
              <a:spcPct val="0"/>
            </a:spcBef>
            <a:spcAft>
              <a:spcPct val="35000"/>
            </a:spcAft>
          </a:pPr>
          <a:r>
            <a:rPr lang="en-US" sz="3000" kern="1200" dirty="0" smtClean="0"/>
            <a:t>Step 1</a:t>
          </a:r>
          <a:endParaRPr lang="en-US" sz="3000" kern="1200" dirty="0"/>
        </a:p>
      </dsp:txBody>
      <dsp:txXfrm>
        <a:off x="2026" y="549157"/>
        <a:ext cx="2798086" cy="559617"/>
      </dsp:txXfrm>
    </dsp:sp>
    <dsp:sp modelId="{6806A88B-ACCD-4689-BA2C-F1412EF73B42}">
      <dsp:nvSpPr>
        <dsp:cNvPr id="0" name=""/>
        <dsp:cNvSpPr/>
      </dsp:nvSpPr>
      <dsp:spPr>
        <a:xfrm>
          <a:off x="3335179" y="1108774"/>
          <a:ext cx="0" cy="5036556"/>
        </a:xfrm>
        <a:prstGeom prst="lin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D3BA09B-A748-477B-98A1-FEDE95925694}">
      <dsp:nvSpPr>
        <dsp:cNvPr id="0" name=""/>
        <dsp:cNvSpPr/>
      </dsp:nvSpPr>
      <dsp:spPr>
        <a:xfrm>
          <a:off x="3475084" y="1276659"/>
          <a:ext cx="2648948" cy="2266450"/>
        </a:xfrm>
        <a:prstGeom prst="rect">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0810939-5D65-4F5C-894F-F86C706A7A1C}">
      <dsp:nvSpPr>
        <dsp:cNvPr id="0" name=""/>
        <dsp:cNvSpPr/>
      </dsp:nvSpPr>
      <dsp:spPr>
        <a:xfrm>
          <a:off x="3475084" y="3543110"/>
          <a:ext cx="2648948" cy="2602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ctr" defTabSz="1600200">
            <a:lnSpc>
              <a:spcPct val="90000"/>
            </a:lnSpc>
            <a:spcBef>
              <a:spcPct val="0"/>
            </a:spcBef>
            <a:spcAft>
              <a:spcPct val="35000"/>
            </a:spcAft>
          </a:pPr>
          <a:r>
            <a:rPr lang="en-US" sz="3600" kern="1200" smtClean="0"/>
            <a:t>Describe this step in your experiment</a:t>
          </a:r>
          <a:endParaRPr lang="en-US" sz="3600" kern="1200" dirty="0"/>
        </a:p>
      </dsp:txBody>
      <dsp:txXfrm>
        <a:off x="3475084" y="3543110"/>
        <a:ext cx="2648948" cy="2602220"/>
      </dsp:txXfrm>
    </dsp:sp>
    <dsp:sp modelId="{16EEE8E2-3D18-44F6-B04A-3D59841E4FA8}">
      <dsp:nvSpPr>
        <dsp:cNvPr id="0" name=""/>
        <dsp:cNvSpPr/>
      </dsp:nvSpPr>
      <dsp:spPr>
        <a:xfrm>
          <a:off x="3335179" y="549157"/>
          <a:ext cx="2798086" cy="55961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1333500">
            <a:lnSpc>
              <a:spcPct val="90000"/>
            </a:lnSpc>
            <a:spcBef>
              <a:spcPct val="0"/>
            </a:spcBef>
            <a:spcAft>
              <a:spcPct val="35000"/>
            </a:spcAft>
          </a:pPr>
          <a:r>
            <a:rPr lang="en-US" sz="3000" kern="1200" dirty="0" smtClean="0"/>
            <a:t>Step 2</a:t>
          </a:r>
          <a:endParaRPr lang="en-US" sz="3000" kern="1200" dirty="0"/>
        </a:p>
      </dsp:txBody>
      <dsp:txXfrm>
        <a:off x="3335179" y="549157"/>
        <a:ext cx="2798086" cy="559617"/>
      </dsp:txXfrm>
    </dsp:sp>
    <dsp:sp modelId="{7F77031C-84AF-49FA-B2E3-6B22E2F49F2B}">
      <dsp:nvSpPr>
        <dsp:cNvPr id="0" name=""/>
        <dsp:cNvSpPr/>
      </dsp:nvSpPr>
      <dsp:spPr>
        <a:xfrm>
          <a:off x="6668333" y="1108774"/>
          <a:ext cx="0" cy="5036556"/>
        </a:xfrm>
        <a:prstGeom prst="lin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FDEA8A3-BC3B-493E-88CC-A57435CCDC96}">
      <dsp:nvSpPr>
        <dsp:cNvPr id="0" name=""/>
        <dsp:cNvSpPr/>
      </dsp:nvSpPr>
      <dsp:spPr>
        <a:xfrm>
          <a:off x="6808237" y="1276659"/>
          <a:ext cx="2648948" cy="2266450"/>
        </a:xfrm>
        <a:prstGeom prst="rect">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E06ADE-C892-44D3-AB90-0EE941CCA21D}">
      <dsp:nvSpPr>
        <dsp:cNvPr id="0" name=""/>
        <dsp:cNvSpPr/>
      </dsp:nvSpPr>
      <dsp:spPr>
        <a:xfrm>
          <a:off x="6808237" y="3543110"/>
          <a:ext cx="2648948" cy="2602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ctr" defTabSz="1600200">
            <a:lnSpc>
              <a:spcPct val="90000"/>
            </a:lnSpc>
            <a:spcBef>
              <a:spcPct val="0"/>
            </a:spcBef>
            <a:spcAft>
              <a:spcPct val="35000"/>
            </a:spcAft>
          </a:pPr>
          <a:r>
            <a:rPr lang="en-US" sz="3600" kern="1200" dirty="0" smtClean="0"/>
            <a:t>Describe this step in your experiment</a:t>
          </a:r>
          <a:endParaRPr lang="en-US" sz="3600" kern="1200" dirty="0"/>
        </a:p>
      </dsp:txBody>
      <dsp:txXfrm>
        <a:off x="6808237" y="3543110"/>
        <a:ext cx="2648948" cy="2602220"/>
      </dsp:txXfrm>
    </dsp:sp>
    <dsp:sp modelId="{B3686B38-0C87-411A-9F82-923E333643FB}">
      <dsp:nvSpPr>
        <dsp:cNvPr id="0" name=""/>
        <dsp:cNvSpPr/>
      </dsp:nvSpPr>
      <dsp:spPr>
        <a:xfrm>
          <a:off x="6668333" y="549157"/>
          <a:ext cx="2798086" cy="55961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1333500">
            <a:lnSpc>
              <a:spcPct val="90000"/>
            </a:lnSpc>
            <a:spcBef>
              <a:spcPct val="0"/>
            </a:spcBef>
            <a:spcAft>
              <a:spcPct val="35000"/>
            </a:spcAft>
          </a:pPr>
          <a:r>
            <a:rPr lang="en-US" sz="3000" kern="1200" dirty="0" smtClean="0"/>
            <a:t>Step 3</a:t>
          </a:r>
          <a:endParaRPr lang="en-US" sz="3000" kern="1200" dirty="0"/>
        </a:p>
      </dsp:txBody>
      <dsp:txXfrm>
        <a:off x="6668333" y="549157"/>
        <a:ext cx="2798086" cy="559617"/>
      </dsp:txXfrm>
    </dsp:sp>
    <dsp:sp modelId="{87ACD694-36F9-4193-A8FE-573DA345BCA3}">
      <dsp:nvSpPr>
        <dsp:cNvPr id="0" name=""/>
        <dsp:cNvSpPr/>
      </dsp:nvSpPr>
      <dsp:spPr>
        <a:xfrm>
          <a:off x="10001487" y="1108774"/>
          <a:ext cx="0" cy="5036556"/>
        </a:xfrm>
        <a:prstGeom prst="lin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5EF084B-0048-459A-9001-2451F5192F25}">
      <dsp:nvSpPr>
        <dsp:cNvPr id="0" name=""/>
        <dsp:cNvSpPr/>
      </dsp:nvSpPr>
      <dsp:spPr>
        <a:xfrm>
          <a:off x="10141391" y="1276659"/>
          <a:ext cx="2648948" cy="2266450"/>
        </a:xfrm>
        <a:prstGeom prst="rect">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1C86DE-9AB9-421D-8408-47DA191A0168}">
      <dsp:nvSpPr>
        <dsp:cNvPr id="0" name=""/>
        <dsp:cNvSpPr/>
      </dsp:nvSpPr>
      <dsp:spPr>
        <a:xfrm>
          <a:off x="10141391" y="3543110"/>
          <a:ext cx="2648948" cy="2602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ctr" defTabSz="1600200">
            <a:lnSpc>
              <a:spcPct val="90000"/>
            </a:lnSpc>
            <a:spcBef>
              <a:spcPct val="0"/>
            </a:spcBef>
            <a:spcAft>
              <a:spcPct val="35000"/>
            </a:spcAft>
          </a:pPr>
          <a:r>
            <a:rPr lang="en-US" sz="3600" kern="1200" dirty="0" smtClean="0"/>
            <a:t>Describe this step in your experiment</a:t>
          </a:r>
          <a:endParaRPr lang="en-US" sz="3600" kern="1200" dirty="0"/>
        </a:p>
      </dsp:txBody>
      <dsp:txXfrm>
        <a:off x="10141391" y="3543110"/>
        <a:ext cx="2648948" cy="2602220"/>
      </dsp:txXfrm>
    </dsp:sp>
    <dsp:sp modelId="{4E89074A-DD45-4C30-BE68-0847302086FD}">
      <dsp:nvSpPr>
        <dsp:cNvPr id="0" name=""/>
        <dsp:cNvSpPr/>
      </dsp:nvSpPr>
      <dsp:spPr>
        <a:xfrm>
          <a:off x="10001487" y="549157"/>
          <a:ext cx="2798086" cy="55961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1333500">
            <a:lnSpc>
              <a:spcPct val="90000"/>
            </a:lnSpc>
            <a:spcBef>
              <a:spcPct val="0"/>
            </a:spcBef>
            <a:spcAft>
              <a:spcPct val="35000"/>
            </a:spcAft>
          </a:pPr>
          <a:r>
            <a:rPr lang="en-US" sz="3000" kern="1200" dirty="0" smtClean="0"/>
            <a:t>Step 4</a:t>
          </a:r>
          <a:endParaRPr lang="en-US" sz="3000" kern="1200" dirty="0"/>
        </a:p>
      </dsp:txBody>
      <dsp:txXfrm>
        <a:off x="10001487" y="549157"/>
        <a:ext cx="2798086" cy="55961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TitlePictureLineup">
  <dgm:title val=""/>
  <dgm:desc val=""/>
  <dgm:catLst>
    <dgm:cat type="picture" pri="18000"/>
    <dgm:cat type="pictureconvert" pri="180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dir/>
    </dgm:varLst>
    <dgm:choose name="Name1">
      <dgm:if name="Name2" func="var" arg="dir" op="equ" val="norm">
        <dgm:alg type="lin">
          <dgm:param type="linDir" val="fromL"/>
          <dgm:param type="fallback" val="1D"/>
          <dgm:param type="horzAlign" val="ctr"/>
          <dgm:param type="vertAlign" val="mid"/>
          <dgm:param type="nodeVertAlign" val="t"/>
        </dgm:alg>
      </dgm:if>
      <dgm:else name="Name3">
        <dgm:alg type="lin">
          <dgm:param type="linDir" val="fromR"/>
          <dgm:param type="fallback" val="1D"/>
          <dgm:param type="horzAlign" val="ctr"/>
          <dgm:param type="vertAlign" val="mid"/>
          <dgm:param type="nodeVertAlign" val="t"/>
        </dgm:alg>
      </dgm:else>
    </dgm:choose>
    <dgm:shape xmlns:r="http://schemas.openxmlformats.org/officeDocument/2006/relationships" r:blip="">
      <dgm:adjLst/>
    </dgm:shape>
    <dgm:constrLst>
      <dgm:constr type="h" for="des" forName="Child" op="equ"/>
      <dgm:constr type="w" for="des" forName="Child" op="equ"/>
      <dgm:constr type="h" for="des" forName="Accent" op="equ"/>
      <dgm:constr type="w" for="des" forName="Accent" op="equ"/>
      <dgm:constr type="primFontSz" for="des" forName="Parent" op="equ"/>
      <dgm:constr type="primFontSz" for="des" forName="Child" op="equ"/>
      <dgm:constr type="w" for="ch" forName="composite" refType="w"/>
      <dgm:constr type="h" for="ch" forName="composite" refType="h"/>
      <dgm:constr type="sp" refType="w" refFor="ch" refForName="composite" op="equ" fact="0.1"/>
      <dgm:constr type="w" for="ch" forName="sibTrans" refType="w" refFor="ch" refForName="composite" op="equ" fact="0.05"/>
      <dgm:constr type="h" for="ch" forName="sibTrans" refType="w" refFor="ch" refForName="sibTrans" op="equ"/>
    </dgm:constrLst>
    <dgm:forEach name="nodesForEach" axis="ch" ptType="node">
      <dgm:layoutNode name="composite">
        <dgm:alg type="composite">
          <dgm:param type="ar" val="0.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
              <dgm:constr type="w" for="ch" forName="Parent" refType="w"/>
              <dgm:constr type="h" for="ch" forName="Parent" refType="h" fact="0.1"/>
              <dgm:constr type="l" for="ch" forName="Accent" refType="w" fact="0"/>
              <dgm:constr type="b" for="ch" forName="Accent" refType="h"/>
              <dgm:constr type="w" for="ch" forName="Accent" refType="w" fact="0"/>
              <dgm:constr type="h" for="ch" forName="Accent" refType="h" fact="0.9"/>
              <dgm:constr type="l" for="ch" forName="Image" refType="w" fact="0.05"/>
              <dgm:constr type="t" for="ch" forName="Image" refType="h" fact="0.13"/>
              <dgm:constr type="w" for="ch" forName="Image" refType="w" fact="0.9467"/>
              <dgm:constr type="h" for="ch" forName="Image" refType="h" fact="0.405"/>
              <dgm:constr type="l" for="ch" forName="Child" refType="w" fact="0.05"/>
              <dgm:constr type="t" for="ch" forName="Child" refType="h" fact="0.535"/>
              <dgm:constr type="w" for="ch" forName="Child" refType="w" fact="0.9467"/>
              <dgm:constr type="h" for="ch" forName="Child" refType="h" fact="0.465"/>
            </dgm:constrLst>
          </dgm:if>
          <dgm:else name="Name6">
            <dgm:constrLst>
              <dgm:constr type="l" for="ch" forName="Parent" refType="w" fact="0"/>
              <dgm:constr type="t" for="ch" forName="Parent" refType="h" fact="0"/>
              <dgm:constr type="w" for="ch" forName="Parent" refType="w"/>
              <dgm:constr type="h" for="ch" forName="Parent" refType="h" fact="0.1"/>
              <dgm:constr type="l" for="ch" forName="Accent" refType="w"/>
              <dgm:constr type="b" for="ch" forName="Accent" refType="h"/>
              <dgm:constr type="h" for="ch" forName="Accent" refType="h" fact="0.9"/>
              <dgm:constr type="l" for="ch" forName="Image" refType="w" fact="0"/>
              <dgm:constr type="t" for="ch" forName="Image" refType="h" fact="0.13"/>
              <dgm:constr type="w" for="ch" forName="Image" refType="w" fact="0.9467"/>
              <dgm:constr type="h" for="ch" forName="Image" refType="h" fact="0.405"/>
              <dgm:constr type="l" for="ch" forName="Child" refType="w" fact="0"/>
              <dgm:constr type="t" for="ch" forName="Child" refType="h" fact="0.535"/>
              <dgm:constr type="w" for="ch" forName="Child" refType="w" fact="0.9467"/>
              <dgm:constr type="h" for="ch" forName="Child" refType="h" fact="0.465"/>
            </dgm:constrLst>
          </dgm:else>
        </dgm:choose>
        <dgm:forEach name="Name7" axis="self" ptType="node">
          <dgm:layoutNode name="Accent" styleLbl="alignAcc1">
            <dgm:alg type="sp"/>
            <dgm:shape xmlns:r="http://schemas.openxmlformats.org/officeDocument/2006/relationships" type="line" r:blip="">
              <dgm:adjLst/>
            </dgm:shape>
            <dgm:presOf/>
          </dgm:layoutNode>
          <dgm:layoutNode name="Image">
            <dgm:alg type="sp"/>
            <dgm:shape xmlns:r="http://schemas.openxmlformats.org/officeDocument/2006/relationships" type="rect" r:blip="" blipPhldr="1">
              <dgm:adjLst/>
            </dgm:shape>
            <dgm:presOf/>
          </dgm:layoutNode>
          <dgm:layoutNode name="Child" styleLbl="revTx">
            <dgm:varLst>
              <dgm:bulletEnabled val="1"/>
            </dgm:varLst>
            <dgm:choose name="Name8">
              <dgm:if name="Name9" axis="ch" ptType="node" func="cnt" op="gt" val="1">
                <dgm:choose name="Name10">
                  <dgm:if name="Name11" func="var" arg="dir" op="equ" val="norm">
                    <dgm:alg type="tx">
                      <dgm:param type="shpTxLTRAlignCh" val="l"/>
                      <dgm:param type="shpTxRTLAlignCh" val="r"/>
                      <dgm:param type="txAnchorVert" val="t"/>
                      <dgm:param type="stBulletLvl" val="1"/>
                    </dgm:alg>
                  </dgm:if>
                  <dgm:else name="Name12">
                    <dgm:alg type="tx">
                      <dgm:param type="shpTxLTRAlignCh" val="l"/>
                      <dgm:param type="shpTxRTLAlignCh" val="r"/>
                      <dgm:param type="txAnchorVert" val="t"/>
                      <dgm:param type="stBulletLvl" val="1"/>
                    </dgm:alg>
                  </dgm:else>
                </dgm:choose>
              </dgm:if>
              <dgm:else name="Name13">
                <dgm:choose name="Name14">
                  <dgm:if name="Name15" func="var" arg="dir" op="equ" val="norm">
                    <dgm:alg type="tx">
                      <dgm:param type="shpTxLTRAlignCh" val="l"/>
                      <dgm:param type="shpTxRTLAlignCh" val="r"/>
                      <dgm:param type="txAnchorVert" val="t"/>
                      <dgm:param type="stBulletLvl" val="2"/>
                    </dgm:alg>
                  </dgm:if>
                  <dgm:else name="Name16">
                    <dgm:alg type="tx">
                      <dgm:param type="shpTxLTRAlignCh" val="l"/>
                      <dgm:param type="shpTxRTLAlignCh" val="r"/>
                      <dgm:param type="txAnchorVert" val="t"/>
                      <dgm:param type="stBulletLvl" val="2"/>
                    </dgm:alg>
                  </dgm:else>
                </dgm:choose>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alignNode1">
            <dgm:varLst>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3/20/2014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3/20/2014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change </a:t>
            </a:r>
            <a:r>
              <a:rPr lang="en-US"/>
              <a:t>this </a:t>
            </a:r>
            <a:r>
              <a:rPr lang="en-US" smtClean="0"/>
              <a:t>poster, </a:t>
            </a:r>
            <a:r>
              <a:rPr lang="en-US" dirty="0"/>
              <a:t>replace our sample content with your own. Or, if you'd rather start from a clean slate, press the New Slide button on the Home tab to insert a new page. Now enter your text and pictures in the empty placeholders. If you need more placeholders for titles, subtitles or body text, copy any of the existing placeholders, then drag the new one into place</a:t>
            </a:r>
            <a:r>
              <a:rPr lang="en-US" dirty="0" smtClean="0"/>
              <a:t>.</a:t>
            </a:r>
          </a:p>
        </p:txBody>
      </p:sp>
      <p:sp>
        <p:nvSpPr>
          <p:cNvPr id="4" name="Slide Number Placeholder 3"/>
          <p:cNvSpPr>
            <a:spLocks noGrp="1"/>
          </p:cNvSpPr>
          <p:nvPr>
            <p:ph type="sldNum" sz="quarter" idx="10"/>
          </p:nvPr>
        </p:nvSpPr>
        <p:spPr/>
        <p:txBody>
          <a:bodyPr/>
          <a:lstStyle/>
          <a:p>
            <a:fld id="{37C7F044-5458-4B2E-BFA0-52AAA1C529D4}" type="slidenum">
              <a:rPr lang="en-US" smtClean="0"/>
              <a:t>1</a:t>
            </a:fld>
            <a:endParaRPr lang="en-US"/>
          </a:p>
        </p:txBody>
      </p:sp>
    </p:spTree>
    <p:extLst>
      <p:ext uri="{BB962C8B-B14F-4D97-AF65-F5344CB8AC3E}">
        <p14:creationId xmlns:p14="http://schemas.microsoft.com/office/powerpoint/2010/main" val="3872615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31" name="Text Placeholder 6"/>
          <p:cNvSpPr>
            <a:spLocks noGrp="1"/>
          </p:cNvSpPr>
          <p:nvPr>
            <p:ph type="body" sz="quarter" idx="36"/>
          </p:nvPr>
        </p:nvSpPr>
        <p:spPr bwMode="auto">
          <a:xfrm>
            <a:off x="1158240" y="4093905"/>
            <a:ext cx="30174412" cy="646331"/>
          </a:xfrm>
        </p:spPr>
        <p:txBody>
          <a:bodyPr anchor="ctr">
            <a:noAutofit/>
          </a:bodyPr>
          <a:lstStyle>
            <a:lvl1pPr marL="0" indent="0">
              <a:spcBef>
                <a:spcPts val="0"/>
              </a:spcBef>
              <a:buNone/>
              <a:defRPr sz="3600">
                <a:solidFill>
                  <a:schemeClr val="bg1">
                    <a:lumMod val="75000"/>
                  </a:schemeClr>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smtClean="0"/>
              <a:t>Click to edit Master text styles</a:t>
            </a:r>
          </a:p>
        </p:txBody>
      </p:sp>
      <p:sp>
        <p:nvSpPr>
          <p:cNvPr id="7" name="Text Placeholder 6"/>
          <p:cNvSpPr>
            <a:spLocks noGrp="1"/>
          </p:cNvSpPr>
          <p:nvPr>
            <p:ph type="body" sz="quarter" idx="13" hasCustomPrompt="1"/>
          </p:nvPr>
        </p:nvSpPr>
        <p:spPr>
          <a:xfrm>
            <a:off x="1143000" y="5669280"/>
            <a:ext cx="12801600" cy="128016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9" name="Text Placeholder 8"/>
          <p:cNvSpPr>
            <a:spLocks noGrp="1"/>
          </p:cNvSpPr>
          <p:nvPr>
            <p:ph type="body" sz="quarter" idx="39" hasCustomPrompt="1"/>
          </p:nvPr>
        </p:nvSpPr>
        <p:spPr bwMode="ltGray">
          <a:xfrm>
            <a:off x="1143000" y="7114032"/>
            <a:ext cx="12801600" cy="2732574"/>
          </a:xfrm>
          <a:solidFill>
            <a:schemeClr val="tx2">
              <a:lumMod val="10000"/>
              <a:lumOff val="90000"/>
            </a:schemeClr>
          </a:solidFill>
        </p:spPr>
        <p:txBody>
          <a:bodyPr lIns="365760" rIns="365760" anchor="ctr">
            <a:noAutofit/>
          </a:bodyPr>
          <a:lstStyle>
            <a:lvl1pPr marL="0" indent="0">
              <a:spcBef>
                <a:spcPts val="1200"/>
              </a:spcBef>
              <a:buFont typeface="Arial" panose="020B0604020202020204" pitchFamily="34" charset="0"/>
              <a:buNone/>
              <a:defRPr sz="4400" baseline="0"/>
            </a:lvl1pPr>
            <a:lvl2pPr marL="571500" indent="-571500">
              <a:spcBef>
                <a:spcPts val="1200"/>
              </a:spcBef>
              <a:buFont typeface="Arial" panose="020B0604020202020204" pitchFamily="34" charset="0"/>
              <a:buChar char="•"/>
              <a:defRPr sz="4400"/>
            </a:lvl2pPr>
            <a:lvl3pPr marL="571500" indent="-571500">
              <a:spcBef>
                <a:spcPts val="1200"/>
              </a:spcBef>
              <a:buFont typeface="Arial" panose="020B0604020202020204" pitchFamily="34" charset="0"/>
              <a:buChar char="•"/>
              <a:defRPr sz="4400"/>
            </a:lvl3pPr>
            <a:lvl4pPr marL="0" indent="0">
              <a:spcBef>
                <a:spcPts val="1200"/>
              </a:spcBef>
              <a:buNone/>
              <a:defRPr sz="4400"/>
            </a:lvl4pPr>
            <a:lvl5pPr marL="0" indent="0">
              <a:spcBef>
                <a:spcPts val="1200"/>
              </a:spcBef>
              <a:buNone/>
              <a:defRPr sz="4400"/>
            </a:lvl5pPr>
            <a:lvl6pPr marL="0" indent="0">
              <a:spcBef>
                <a:spcPts val="1200"/>
              </a:spcBef>
              <a:buNone/>
              <a:defRPr sz="4400"/>
            </a:lvl6pPr>
            <a:lvl7pPr marL="0" indent="0">
              <a:spcBef>
                <a:spcPts val="1200"/>
              </a:spcBef>
              <a:buNone/>
              <a:defRPr sz="4400"/>
            </a:lvl7pPr>
            <a:lvl8pPr marL="0" indent="0">
              <a:spcBef>
                <a:spcPts val="1200"/>
              </a:spcBef>
              <a:buNone/>
              <a:defRPr sz="4400"/>
            </a:lvl8pPr>
            <a:lvl9pPr marL="0" indent="0">
              <a:spcBef>
                <a:spcPts val="1200"/>
              </a:spcBef>
              <a:buNone/>
              <a:defRPr sz="4400"/>
            </a:lvl9pPr>
          </a:lstStyle>
          <a:p>
            <a:pPr lvl="0"/>
            <a:r>
              <a:rPr lang="en-US" dirty="0" smtClean="0"/>
              <a:t>Add your question or a statement of the problem here</a:t>
            </a:r>
            <a:endParaRPr lang="en-US" dirty="0"/>
          </a:p>
        </p:txBody>
      </p:sp>
      <p:sp>
        <p:nvSpPr>
          <p:cNvPr id="36" name="Text Placeholder 6"/>
          <p:cNvSpPr>
            <a:spLocks noGrp="1"/>
          </p:cNvSpPr>
          <p:nvPr>
            <p:ph type="body" sz="quarter" idx="37" hasCustomPrompt="1"/>
          </p:nvPr>
        </p:nvSpPr>
        <p:spPr>
          <a:xfrm>
            <a:off x="1143000" y="10497312"/>
            <a:ext cx="12801600" cy="128016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37" name="Content Placeholder 17"/>
          <p:cNvSpPr>
            <a:spLocks noGrp="1"/>
          </p:cNvSpPr>
          <p:nvPr>
            <p:ph sz="quarter" idx="38" hasCustomPrompt="1"/>
          </p:nvPr>
        </p:nvSpPr>
        <p:spPr>
          <a:xfrm>
            <a:off x="1143000" y="11868912"/>
            <a:ext cx="12801600" cy="2807506"/>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p:txBody>
      </p:sp>
      <p:sp>
        <p:nvSpPr>
          <p:cNvPr id="11" name="Text Placeholder 6"/>
          <p:cNvSpPr>
            <a:spLocks noGrp="1"/>
          </p:cNvSpPr>
          <p:nvPr>
            <p:ph type="body" sz="quarter" idx="17" hasCustomPrompt="1"/>
          </p:nvPr>
        </p:nvSpPr>
        <p:spPr>
          <a:xfrm>
            <a:off x="1143000" y="14950440"/>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0" name="Content Placeholder 17"/>
          <p:cNvSpPr>
            <a:spLocks noGrp="1"/>
          </p:cNvSpPr>
          <p:nvPr>
            <p:ph sz="quarter" idx="25" hasCustomPrompt="1"/>
          </p:nvPr>
        </p:nvSpPr>
        <p:spPr>
          <a:xfrm>
            <a:off x="1143000" y="16440912"/>
            <a:ext cx="12801600" cy="6027461"/>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3" name="Text Placeholder 6"/>
          <p:cNvSpPr>
            <a:spLocks noGrp="1"/>
          </p:cNvSpPr>
          <p:nvPr>
            <p:ph type="body" sz="quarter" idx="19" hasCustomPrompt="1"/>
          </p:nvPr>
        </p:nvSpPr>
        <p:spPr>
          <a:xfrm>
            <a:off x="1143000" y="22887432"/>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1" name="Content Placeholder 17"/>
          <p:cNvSpPr>
            <a:spLocks noGrp="1"/>
          </p:cNvSpPr>
          <p:nvPr>
            <p:ph sz="quarter" idx="26" hasCustomPrompt="1"/>
          </p:nvPr>
        </p:nvSpPr>
        <p:spPr>
          <a:xfrm>
            <a:off x="1143000" y="24332184"/>
            <a:ext cx="12801600" cy="7296912"/>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5" name="Text Placeholder 6"/>
          <p:cNvSpPr>
            <a:spLocks noGrp="1"/>
          </p:cNvSpPr>
          <p:nvPr>
            <p:ph type="body" sz="quarter" idx="21" hasCustomPrompt="1"/>
          </p:nvPr>
        </p:nvSpPr>
        <p:spPr>
          <a:xfrm>
            <a:off x="15544800" y="5669280"/>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2" name="Content Placeholder 17"/>
          <p:cNvSpPr>
            <a:spLocks noGrp="1"/>
          </p:cNvSpPr>
          <p:nvPr>
            <p:ph sz="quarter" idx="27" hasCustomPrompt="1"/>
          </p:nvPr>
        </p:nvSpPr>
        <p:spPr>
          <a:xfrm>
            <a:off x="15544800" y="7114032"/>
            <a:ext cx="12801600" cy="6795556"/>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38" name="Text Placeholder 6"/>
          <p:cNvSpPr>
            <a:spLocks noGrp="1"/>
          </p:cNvSpPr>
          <p:nvPr>
            <p:ph type="body" sz="quarter" idx="40" hasCustomPrompt="1"/>
          </p:nvPr>
        </p:nvSpPr>
        <p:spPr>
          <a:xfrm>
            <a:off x="15544800" y="14328648"/>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18" name="Content Placeholder 17"/>
          <p:cNvSpPr>
            <a:spLocks noGrp="1"/>
          </p:cNvSpPr>
          <p:nvPr>
            <p:ph sz="quarter" idx="23" hasCustomPrompt="1"/>
          </p:nvPr>
        </p:nvSpPr>
        <p:spPr>
          <a:xfrm>
            <a:off x="15544800" y="15773399"/>
            <a:ext cx="12801600" cy="6694973"/>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4" name="Text Placeholder 6"/>
          <p:cNvSpPr>
            <a:spLocks noGrp="1"/>
          </p:cNvSpPr>
          <p:nvPr>
            <p:ph type="body" sz="quarter" idx="29" hasCustomPrompt="1"/>
          </p:nvPr>
        </p:nvSpPr>
        <p:spPr>
          <a:xfrm>
            <a:off x="15544800" y="22887432"/>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5" name="Content Placeholder 17"/>
          <p:cNvSpPr>
            <a:spLocks noGrp="1"/>
          </p:cNvSpPr>
          <p:nvPr>
            <p:ph sz="quarter" idx="30" hasCustomPrompt="1"/>
          </p:nvPr>
        </p:nvSpPr>
        <p:spPr>
          <a:xfrm>
            <a:off x="15544800" y="24332184"/>
            <a:ext cx="12801600" cy="7296912"/>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6" name="Text Placeholder 6"/>
          <p:cNvSpPr>
            <a:spLocks noGrp="1"/>
          </p:cNvSpPr>
          <p:nvPr>
            <p:ph type="body" sz="quarter" idx="31" hasCustomPrompt="1"/>
          </p:nvPr>
        </p:nvSpPr>
        <p:spPr>
          <a:xfrm>
            <a:off x="29900880" y="5669280"/>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7" name="Content Placeholder 17"/>
          <p:cNvSpPr>
            <a:spLocks noGrp="1"/>
          </p:cNvSpPr>
          <p:nvPr>
            <p:ph sz="quarter" idx="32" hasCustomPrompt="1"/>
          </p:nvPr>
        </p:nvSpPr>
        <p:spPr>
          <a:xfrm>
            <a:off x="29900880" y="7114032"/>
            <a:ext cx="12801600" cy="7315200"/>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8" name="Content Placeholder 17"/>
          <p:cNvSpPr>
            <a:spLocks noGrp="1"/>
          </p:cNvSpPr>
          <p:nvPr>
            <p:ph sz="quarter" idx="33" hasCustomPrompt="1"/>
          </p:nvPr>
        </p:nvSpPr>
        <p:spPr>
          <a:xfrm>
            <a:off x="29900880" y="14914834"/>
            <a:ext cx="12801600" cy="4538610"/>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endParaRPr lang="en-US" dirty="0"/>
          </a:p>
        </p:txBody>
      </p:sp>
      <p:sp>
        <p:nvSpPr>
          <p:cNvPr id="39" name="Text Placeholder 6"/>
          <p:cNvSpPr>
            <a:spLocks noGrp="1"/>
          </p:cNvSpPr>
          <p:nvPr>
            <p:ph type="body" sz="quarter" idx="41" hasCustomPrompt="1"/>
          </p:nvPr>
        </p:nvSpPr>
        <p:spPr>
          <a:xfrm>
            <a:off x="29900880" y="19767596"/>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40" name="Content Placeholder 17"/>
          <p:cNvSpPr>
            <a:spLocks noGrp="1"/>
          </p:cNvSpPr>
          <p:nvPr>
            <p:ph sz="quarter" idx="42" hasCustomPrompt="1"/>
          </p:nvPr>
        </p:nvSpPr>
        <p:spPr>
          <a:xfrm>
            <a:off x="29900880" y="21212348"/>
            <a:ext cx="12801600" cy="4344786"/>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endParaRPr lang="en-US" dirty="0"/>
          </a:p>
        </p:txBody>
      </p:sp>
      <p:sp>
        <p:nvSpPr>
          <p:cNvPr id="29" name="Text Placeholder 6"/>
          <p:cNvSpPr>
            <a:spLocks noGrp="1"/>
          </p:cNvSpPr>
          <p:nvPr>
            <p:ph type="body" sz="quarter" idx="34" hasCustomPrompt="1"/>
          </p:nvPr>
        </p:nvSpPr>
        <p:spPr>
          <a:xfrm>
            <a:off x="29900880" y="25722072"/>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30" name="Content Placeholder 17"/>
          <p:cNvSpPr>
            <a:spLocks noGrp="1"/>
          </p:cNvSpPr>
          <p:nvPr>
            <p:ph sz="quarter" idx="35" hasCustomPrompt="1"/>
          </p:nvPr>
        </p:nvSpPr>
        <p:spPr>
          <a:xfrm>
            <a:off x="29900880" y="27166824"/>
            <a:ext cx="12801600" cy="4462272"/>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endParaRPr lang="en-US" dirty="0"/>
          </a:p>
        </p:txBody>
      </p:sp>
      <p:sp>
        <p:nvSpPr>
          <p:cNvPr id="3" name="Date Placeholder 2"/>
          <p:cNvSpPr>
            <a:spLocks noGrp="1"/>
          </p:cNvSpPr>
          <p:nvPr>
            <p:ph type="dt" sz="half" idx="10"/>
          </p:nvPr>
        </p:nvSpPr>
        <p:spPr/>
        <p:txBody>
          <a:bodyPr/>
          <a:lstStyle/>
          <a:p>
            <a:fld id="{ECAA57DF-1C19-4726-AB84-014692BAD8F5}" type="datetimeFigureOut">
              <a:rPr lang="en-US" smtClean="0"/>
              <a:t>3/20/2014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a:p>
        </p:txBody>
      </p:sp>
      <p:sp>
        <p:nvSpPr>
          <p:cNvPr id="8" name="Picture Placeholder 7"/>
          <p:cNvSpPr>
            <a:spLocks noGrp="1"/>
          </p:cNvSpPr>
          <p:nvPr>
            <p:ph type="pic" sz="quarter" idx="43"/>
          </p:nvPr>
        </p:nvSpPr>
        <p:spPr>
          <a:xfrm>
            <a:off x="32270700" y="0"/>
            <a:ext cx="11620500" cy="3842445"/>
          </a:xfrm>
          <a:effectDag name="">
            <a:cont type="tree" name="">
              <a:effect ref="fillLine"/>
              <a:alphaMod>
                <a:cont name="">
                  <a:fill>
                    <a:gradFill>
                      <a:gsLst>
                        <a:gs pos="60000">
                          <a:srgbClr val="000000">
                            <a:alpha val="100000"/>
                          </a:srgbClr>
                        </a:gs>
                        <a:gs pos="97000">
                          <a:srgbClr val="000000">
                            <a:alpha val="0"/>
                          </a:srgbClr>
                        </a:gs>
                      </a:gsLst>
                      <a:lin ang="10800000"/>
                    </a:gradFill>
                  </a:fill>
                </a:cont>
              </a:alphaMod>
            </a:cont>
          </a:effectDag>
        </p:spPr>
        <p:txBody>
          <a:bodyPr lIns="91440" tIns="457200" rIns="91440"/>
          <a:lstStyle>
            <a:lvl1pPr marL="0" indent="0" algn="ctr">
              <a:buNone/>
              <a:defRPr>
                <a:solidFill>
                  <a:schemeClr val="bg1"/>
                </a:solidFill>
              </a:defRPr>
            </a:lvl1pPr>
          </a:lstStyle>
          <a:p>
            <a:r>
              <a:rPr lang="en-US" smtClean="0"/>
              <a:t>Click icon to add picture</a:t>
            </a:r>
            <a:endParaRPr lang="en-US" dirty="0"/>
          </a:p>
        </p:txBody>
      </p:sp>
    </p:spTree>
    <p:extLst>
      <p:ext uri="{BB962C8B-B14F-4D97-AF65-F5344CB8AC3E}">
        <p14:creationId xmlns:p14="http://schemas.microsoft.com/office/powerpoint/2010/main" val="145907722"/>
      </p:ext>
    </p:extLst>
  </p:cSld>
  <p:clrMapOvr>
    <a:masterClrMapping/>
  </p:clrMapOvr>
  <p:extLst mod="1">
    <p:ext uri="{DCECCB84-F9BA-43D5-87BE-67443E8EF086}">
      <p15:sldGuideLst xmlns:p15="http://schemas.microsoft.com/office/powerpoint/2012/main">
        <p15:guide id="1" pos="9168" userDrawn="1">
          <p15:clr>
            <a:srgbClr val="A4A3A4"/>
          </p15:clr>
        </p15:guide>
        <p15:guide id="2" pos="18480" userDrawn="1">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ltGray">
          <a:xfrm>
            <a:off x="0" y="0"/>
            <a:ext cx="43891200" cy="502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bwMode="auto">
          <a:xfrm>
            <a:off x="1158240" y="685860"/>
            <a:ext cx="30175200" cy="297174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58240" y="6019800"/>
            <a:ext cx="41589960" cy="236296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3000" y="32114698"/>
            <a:ext cx="9875520" cy="457200"/>
          </a:xfrm>
          <a:prstGeom prst="rect">
            <a:avLst/>
          </a:prstGeom>
        </p:spPr>
        <p:txBody>
          <a:bodyPr vert="horz" lIns="91440" tIns="45720" rIns="91440" bIns="45720" rtlCol="0" anchor="ctr"/>
          <a:lstStyle>
            <a:lvl1pPr algn="l">
              <a:defRPr sz="1600">
                <a:solidFill>
                  <a:schemeClr val="tx1">
                    <a:tint val="75000"/>
                  </a:schemeClr>
                </a:solidFill>
              </a:defRPr>
            </a:lvl1pPr>
          </a:lstStyle>
          <a:p>
            <a:fld id="{ECAA57DF-1C19-4726-AB84-014692BAD8F5}" type="datetimeFigureOut">
              <a:rPr lang="en-US" smtClean="0"/>
              <a:pPr/>
              <a:t>3/20/2014</a:t>
            </a:fld>
            <a:endParaRPr lang="en-US"/>
          </a:p>
        </p:txBody>
      </p:sp>
      <p:sp>
        <p:nvSpPr>
          <p:cNvPr id="5" name="Footer Placeholder 4"/>
          <p:cNvSpPr>
            <a:spLocks noGrp="1"/>
          </p:cNvSpPr>
          <p:nvPr>
            <p:ph type="ftr" sz="quarter" idx="3"/>
          </p:nvPr>
        </p:nvSpPr>
        <p:spPr>
          <a:xfrm>
            <a:off x="11018520" y="32114698"/>
            <a:ext cx="21854160" cy="4572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872680" y="32114698"/>
            <a:ext cx="9875520" cy="457200"/>
          </a:xfrm>
          <a:prstGeom prst="rect">
            <a:avLst/>
          </a:prstGeom>
        </p:spPr>
        <p:txBody>
          <a:bodyPr vert="horz" lIns="91440" tIns="45720" rIns="91440" bIns="45720" rtlCol="0" anchor="ctr"/>
          <a:lstStyle>
            <a:lvl1pPr algn="r">
              <a:defRPr sz="1600">
                <a:solidFill>
                  <a:schemeClr val="tx1">
                    <a:tint val="75000"/>
                  </a:schemeClr>
                </a:solidFill>
              </a:defRPr>
            </a:lvl1pPr>
          </a:lstStyle>
          <a:p>
            <a:fld id="{91B4C631-C489-4C11-812F-2172FBEAE82B}" type="slidenum">
              <a:rPr lang="en-US" smtClean="0"/>
              <a:pPr/>
              <a:t>‹#›</a:t>
            </a:fld>
            <a:endParaRPr lang="en-US"/>
          </a:p>
        </p:txBody>
      </p:sp>
      <p:sp>
        <p:nvSpPr>
          <p:cNvPr id="8" name="Rectangle 7"/>
          <p:cNvSpPr/>
          <p:nvPr userDrawn="1"/>
        </p:nvSpPr>
        <p:spPr bwMode="gray">
          <a:xfrm>
            <a:off x="0" y="3886200"/>
            <a:ext cx="43891200" cy="1143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0" y="3886200"/>
            <a:ext cx="43891200" cy="0"/>
          </a:xfrm>
          <a:prstGeom prst="line">
            <a:avLst/>
          </a:prstGeom>
          <a:ln w="114300">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4389120" rtl="0" eaLnBrk="1" latinLnBrk="0" hangingPunct="1">
        <a:lnSpc>
          <a:spcPct val="90000"/>
        </a:lnSpc>
        <a:spcBef>
          <a:spcPct val="0"/>
        </a:spcBef>
        <a:buNone/>
        <a:defRPr sz="11500" b="0" kern="1200">
          <a:solidFill>
            <a:schemeClr val="bg1"/>
          </a:solidFill>
          <a:latin typeface="+mj-lt"/>
          <a:ea typeface="+mj-ea"/>
          <a:cs typeface="+mj-cs"/>
        </a:defRPr>
      </a:lvl1pPr>
    </p:titleStyle>
    <p:bodyStyle>
      <a:lvl1pPr marL="45720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800" kern="120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368" userDrawn="1">
          <p15:clr>
            <a:srgbClr val="A4A3A4"/>
          </p15:clr>
        </p15:guide>
        <p15:guide id="2" pos="720" userDrawn="1">
          <p15:clr>
            <a:srgbClr val="A4A3A4"/>
          </p15:clr>
        </p15:guide>
        <p15:guide id="3" pos="26928" userDrawn="1">
          <p15:clr>
            <a:srgbClr val="A4A3A4"/>
          </p15:clr>
        </p15:guide>
        <p15:guide id="4" pos="13824"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chart" Target="../charts/chart1.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Science Project Title</a:t>
            </a:r>
            <a:endParaRPr lang="en-US" dirty="0"/>
          </a:p>
        </p:txBody>
      </p:sp>
      <p:sp>
        <p:nvSpPr>
          <p:cNvPr id="23" name="Text Placeholder 22"/>
          <p:cNvSpPr>
            <a:spLocks noGrp="1"/>
          </p:cNvSpPr>
          <p:nvPr>
            <p:ph type="body" sz="quarter" idx="36"/>
          </p:nvPr>
        </p:nvSpPr>
        <p:spPr/>
        <p:txBody>
          <a:bodyPr/>
          <a:lstStyle/>
          <a:p>
            <a:r>
              <a:rPr lang="en-US" smtClean="0"/>
              <a:t>Your name | Teacher’s name | School</a:t>
            </a:r>
            <a:endParaRPr lang="en-US" dirty="0"/>
          </a:p>
        </p:txBody>
      </p:sp>
      <p:sp>
        <p:nvSpPr>
          <p:cNvPr id="67" name="Text Placeholder 66"/>
          <p:cNvSpPr>
            <a:spLocks noGrp="1"/>
          </p:cNvSpPr>
          <p:nvPr>
            <p:ph type="body" sz="quarter" idx="13"/>
          </p:nvPr>
        </p:nvSpPr>
        <p:spPr/>
        <p:txBody>
          <a:bodyPr/>
          <a:lstStyle/>
          <a:p>
            <a:r>
              <a:rPr lang="en-US" smtClean="0"/>
              <a:t>Problem / Question</a:t>
            </a:r>
            <a:endParaRPr lang="en-US" dirty="0"/>
          </a:p>
        </p:txBody>
      </p:sp>
      <p:sp>
        <p:nvSpPr>
          <p:cNvPr id="69" name="Text Placeholder 68"/>
          <p:cNvSpPr>
            <a:spLocks noGrp="1"/>
          </p:cNvSpPr>
          <p:nvPr>
            <p:ph type="body" sz="quarter" idx="39"/>
          </p:nvPr>
        </p:nvSpPr>
        <p:spPr/>
        <p:txBody>
          <a:bodyPr/>
          <a:lstStyle/>
          <a:p>
            <a:r>
              <a:rPr lang="en-US" dirty="0" smtClean="0"/>
              <a:t>Enter your question here (statement of the problem)</a:t>
            </a:r>
            <a:endParaRPr lang="en-US" dirty="0"/>
          </a:p>
        </p:txBody>
      </p:sp>
      <p:sp>
        <p:nvSpPr>
          <p:cNvPr id="68" name="Text Placeholder 67"/>
          <p:cNvSpPr>
            <a:spLocks noGrp="1"/>
          </p:cNvSpPr>
          <p:nvPr>
            <p:ph type="body" sz="quarter" idx="37"/>
          </p:nvPr>
        </p:nvSpPr>
        <p:spPr/>
        <p:txBody>
          <a:bodyPr/>
          <a:lstStyle/>
          <a:p>
            <a:r>
              <a:rPr lang="en-US" smtClean="0"/>
              <a:t>Hypothesis</a:t>
            </a:r>
            <a:endParaRPr lang="en-US" dirty="0"/>
          </a:p>
        </p:txBody>
      </p:sp>
      <p:sp>
        <p:nvSpPr>
          <p:cNvPr id="11" name="Content Placeholder 10"/>
          <p:cNvSpPr>
            <a:spLocks noGrp="1"/>
          </p:cNvSpPr>
          <p:nvPr>
            <p:ph sz="quarter" idx="38"/>
          </p:nvPr>
        </p:nvSpPr>
        <p:spPr/>
        <p:txBody>
          <a:bodyPr/>
          <a:lstStyle/>
          <a:p>
            <a:endParaRPr lang="en-US" dirty="0" smtClean="0"/>
          </a:p>
          <a:p>
            <a:r>
              <a:rPr lang="en-US" dirty="0" smtClean="0"/>
              <a:t>Add your answer / solution here</a:t>
            </a:r>
          </a:p>
          <a:p>
            <a:r>
              <a:rPr lang="en-US" dirty="0" smtClean="0"/>
              <a:t>Write hypothesis before you begin the experiment</a:t>
            </a:r>
          </a:p>
          <a:p>
            <a:r>
              <a:rPr lang="en-US" dirty="0" smtClean="0"/>
              <a:t>This should be your best educated guess based on your research</a:t>
            </a:r>
            <a:endParaRPr lang="en-US" dirty="0"/>
          </a:p>
        </p:txBody>
      </p:sp>
      <p:sp>
        <p:nvSpPr>
          <p:cNvPr id="7" name="Text Placeholder 6"/>
          <p:cNvSpPr>
            <a:spLocks noGrp="1"/>
          </p:cNvSpPr>
          <p:nvPr>
            <p:ph type="body" sz="quarter" idx="17"/>
          </p:nvPr>
        </p:nvSpPr>
        <p:spPr/>
        <p:txBody>
          <a:bodyPr/>
          <a:lstStyle/>
          <a:p>
            <a:r>
              <a:rPr lang="en-US" smtClean="0"/>
              <a:t>Project Overview</a:t>
            </a:r>
            <a:endParaRPr lang="en-US" dirty="0"/>
          </a:p>
        </p:txBody>
      </p:sp>
      <p:sp>
        <p:nvSpPr>
          <p:cNvPr id="12" name="Content Placeholder 11"/>
          <p:cNvSpPr>
            <a:spLocks noGrp="1"/>
          </p:cNvSpPr>
          <p:nvPr>
            <p:ph sz="quarter" idx="25"/>
          </p:nvPr>
        </p:nvSpPr>
        <p:spPr/>
        <p:txBody>
          <a:bodyPr/>
          <a:lstStyle/>
          <a:p>
            <a:r>
              <a:rPr lang="en-US" dirty="0" smtClean="0"/>
              <a:t>Add a brief overview or summary of your project. (Use the Bullets button on the Home tab to remove the bullets.)</a:t>
            </a:r>
            <a:endParaRPr lang="en-US" dirty="0"/>
          </a:p>
        </p:txBody>
      </p:sp>
      <p:sp>
        <p:nvSpPr>
          <p:cNvPr id="8" name="Text Placeholder 7"/>
          <p:cNvSpPr>
            <a:spLocks noGrp="1"/>
          </p:cNvSpPr>
          <p:nvPr>
            <p:ph type="body" sz="quarter" idx="19"/>
          </p:nvPr>
        </p:nvSpPr>
        <p:spPr/>
        <p:txBody>
          <a:bodyPr/>
          <a:lstStyle/>
          <a:p>
            <a:r>
              <a:rPr lang="en-US" smtClean="0"/>
              <a:t>Variables / Research</a:t>
            </a:r>
            <a:endParaRPr lang="en-US" dirty="0"/>
          </a:p>
        </p:txBody>
      </p:sp>
      <p:graphicFrame>
        <p:nvGraphicFramePr>
          <p:cNvPr id="72" name="Content Placeholder 71" descr="Horizontal Bullet List" title="SmartArt"/>
          <p:cNvGraphicFramePr>
            <a:graphicFrameLocks noGrp="1"/>
          </p:cNvGraphicFramePr>
          <p:nvPr>
            <p:ph sz="quarter" idx="26"/>
            <p:extLst>
              <p:ext uri="{D42A27DB-BD31-4B8C-83A1-F6EECF244321}">
                <p14:modId xmlns:p14="http://schemas.microsoft.com/office/powerpoint/2010/main" val="2939312321"/>
              </p:ext>
            </p:extLst>
          </p:nvPr>
        </p:nvGraphicFramePr>
        <p:xfrm>
          <a:off x="1143000" y="24331613"/>
          <a:ext cx="12801600" cy="72977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 Placeholder 8"/>
          <p:cNvSpPr>
            <a:spLocks noGrp="1"/>
          </p:cNvSpPr>
          <p:nvPr>
            <p:ph type="body" sz="quarter" idx="21"/>
          </p:nvPr>
        </p:nvSpPr>
        <p:spPr/>
        <p:txBody>
          <a:bodyPr/>
          <a:lstStyle/>
          <a:p>
            <a:r>
              <a:rPr lang="en-US" smtClean="0"/>
              <a:t>Materials</a:t>
            </a:r>
            <a:endParaRPr lang="en-US" dirty="0"/>
          </a:p>
        </p:txBody>
      </p:sp>
      <p:graphicFrame>
        <p:nvGraphicFramePr>
          <p:cNvPr id="2" name="Content Placeholder 1" descr="Sample table with 2 columns, 8 rows" title="Table"/>
          <p:cNvGraphicFramePr>
            <a:graphicFrameLocks noGrp="1"/>
          </p:cNvGraphicFramePr>
          <p:nvPr>
            <p:ph sz="quarter" idx="27"/>
            <p:extLst>
              <p:ext uri="{D42A27DB-BD31-4B8C-83A1-F6EECF244321}">
                <p14:modId xmlns:p14="http://schemas.microsoft.com/office/powerpoint/2010/main" val="216089078"/>
              </p:ext>
            </p:extLst>
          </p:nvPr>
        </p:nvGraphicFramePr>
        <p:xfrm>
          <a:off x="15544800" y="7113588"/>
          <a:ext cx="12801600" cy="6659560"/>
        </p:xfrm>
        <a:graphic>
          <a:graphicData uri="http://schemas.openxmlformats.org/drawingml/2006/table">
            <a:tbl>
              <a:tblPr firstRow="1" bandRow="1">
                <a:tableStyleId>{69012ECD-51FC-41F1-AA8D-1B2483CD663E}</a:tableStyleId>
              </a:tblPr>
              <a:tblGrid>
                <a:gridCol w="6400800"/>
                <a:gridCol w="6400800"/>
              </a:tblGrid>
              <a:tr h="832445">
                <a:tc>
                  <a:txBody>
                    <a:bodyPr/>
                    <a:lstStyle/>
                    <a:p>
                      <a:pPr algn="ctr"/>
                      <a:r>
                        <a:rPr lang="en-US" sz="2800" dirty="0" smtClean="0"/>
                        <a:t>Materials (detailed list)</a:t>
                      </a:r>
                      <a:endParaRPr lang="en-US" sz="2800" dirty="0"/>
                    </a:p>
                  </a:txBody>
                  <a:tcPr anchor="ctr"/>
                </a:tc>
                <a:tc>
                  <a:txBody>
                    <a:bodyPr/>
                    <a:lstStyle/>
                    <a:p>
                      <a:pPr algn="ctr"/>
                      <a:r>
                        <a:rPr lang="en-US" sz="2800" dirty="0" smtClean="0"/>
                        <a:t>Quantity (be</a:t>
                      </a:r>
                      <a:r>
                        <a:rPr lang="en-US" sz="2800" baseline="0" dirty="0" smtClean="0"/>
                        <a:t> specific)</a:t>
                      </a:r>
                      <a:endParaRPr lang="en-US" sz="2800" dirty="0"/>
                    </a:p>
                  </a:txBody>
                  <a:tcPr anchor="ctr"/>
                </a:tc>
              </a:tr>
              <a:tr h="832445">
                <a:tc>
                  <a:txBody>
                    <a:bodyPr/>
                    <a:lstStyle/>
                    <a:p>
                      <a:pPr algn="ctr"/>
                      <a:r>
                        <a:rPr lang="en-US" sz="2800" dirty="0" smtClean="0"/>
                        <a:t>Item</a:t>
                      </a:r>
                      <a:endParaRPr lang="en-US" sz="2800" dirty="0"/>
                    </a:p>
                  </a:txBody>
                  <a:tcPr anchor="ctr"/>
                </a:tc>
                <a:tc>
                  <a:txBody>
                    <a:bodyPr/>
                    <a:lstStyle/>
                    <a:p>
                      <a:pPr algn="ctr"/>
                      <a:r>
                        <a:rPr lang="en-US" sz="2800" dirty="0" smtClean="0"/>
                        <a:t>Amount</a:t>
                      </a:r>
                      <a:endParaRPr lang="en-US" sz="2800" dirty="0"/>
                    </a:p>
                  </a:txBody>
                  <a:tcPr anchor="ctr"/>
                </a:tc>
              </a:tr>
              <a:tr h="832445">
                <a:tc>
                  <a:txBody>
                    <a:bodyPr/>
                    <a:lstStyle/>
                    <a:p>
                      <a:pPr algn="ctr"/>
                      <a:r>
                        <a:rPr lang="en-US" sz="2800" dirty="0" smtClean="0"/>
                        <a:t>Item</a:t>
                      </a:r>
                      <a:endParaRPr lang="en-US" sz="2800" dirty="0"/>
                    </a:p>
                  </a:txBody>
                  <a:tcPr anchor="ctr"/>
                </a:tc>
                <a:tc>
                  <a:txBody>
                    <a:bodyPr/>
                    <a:lstStyle/>
                    <a:p>
                      <a:pPr algn="ctr"/>
                      <a:r>
                        <a:rPr lang="en-US" sz="2800" dirty="0" smtClean="0"/>
                        <a:t>Amount</a:t>
                      </a:r>
                      <a:endParaRPr lang="en-US" sz="2800" dirty="0"/>
                    </a:p>
                  </a:txBody>
                  <a:tcPr anchor="ctr"/>
                </a:tc>
              </a:tr>
              <a:tr h="832445">
                <a:tc>
                  <a:txBody>
                    <a:bodyPr/>
                    <a:lstStyle/>
                    <a:p>
                      <a:pPr algn="ctr"/>
                      <a:r>
                        <a:rPr lang="en-US" sz="2800" dirty="0" smtClean="0"/>
                        <a:t>Item</a:t>
                      </a:r>
                      <a:endParaRPr lang="en-US" sz="2800" dirty="0"/>
                    </a:p>
                  </a:txBody>
                  <a:tcPr anchor="ctr"/>
                </a:tc>
                <a:tc>
                  <a:txBody>
                    <a:bodyPr/>
                    <a:lstStyle/>
                    <a:p>
                      <a:pPr algn="ctr"/>
                      <a:r>
                        <a:rPr lang="en-US" sz="2800" dirty="0" smtClean="0"/>
                        <a:t>Amount</a:t>
                      </a:r>
                      <a:endParaRPr lang="en-US" sz="2800" dirty="0"/>
                    </a:p>
                  </a:txBody>
                  <a:tcPr anchor="ctr"/>
                </a:tc>
              </a:tr>
              <a:tr h="832445">
                <a:tc>
                  <a:txBody>
                    <a:bodyPr/>
                    <a:lstStyle/>
                    <a:p>
                      <a:pPr algn="ctr"/>
                      <a:r>
                        <a:rPr lang="en-US" sz="2800" dirty="0" smtClean="0"/>
                        <a:t>Item</a:t>
                      </a:r>
                      <a:endParaRPr lang="en-US" sz="2800" dirty="0"/>
                    </a:p>
                  </a:txBody>
                  <a:tcPr anchor="ctr"/>
                </a:tc>
                <a:tc>
                  <a:txBody>
                    <a:bodyPr/>
                    <a:lstStyle/>
                    <a:p>
                      <a:pPr algn="ctr"/>
                      <a:r>
                        <a:rPr lang="en-US" sz="2800" dirty="0" smtClean="0"/>
                        <a:t>Amount</a:t>
                      </a:r>
                      <a:endParaRPr lang="en-US" sz="2800" dirty="0"/>
                    </a:p>
                  </a:txBody>
                  <a:tcPr anchor="ctr"/>
                </a:tc>
              </a:tr>
              <a:tr h="832445">
                <a:tc>
                  <a:txBody>
                    <a:bodyPr/>
                    <a:lstStyle/>
                    <a:p>
                      <a:pPr algn="ctr"/>
                      <a:r>
                        <a:rPr lang="en-US" sz="2800" dirty="0" smtClean="0"/>
                        <a:t>Item</a:t>
                      </a:r>
                      <a:endParaRPr lang="en-US" sz="2800" dirty="0"/>
                    </a:p>
                  </a:txBody>
                  <a:tcPr anchor="ctr"/>
                </a:tc>
                <a:tc>
                  <a:txBody>
                    <a:bodyPr/>
                    <a:lstStyle/>
                    <a:p>
                      <a:pPr algn="ctr"/>
                      <a:r>
                        <a:rPr lang="en-US" sz="2800" dirty="0" smtClean="0"/>
                        <a:t>Amount</a:t>
                      </a:r>
                      <a:endParaRPr lang="en-US" sz="2800" dirty="0"/>
                    </a:p>
                  </a:txBody>
                  <a:tcPr anchor="ctr"/>
                </a:tc>
              </a:tr>
              <a:tr h="832445">
                <a:tc>
                  <a:txBody>
                    <a:bodyPr/>
                    <a:lstStyle/>
                    <a:p>
                      <a:pPr algn="ctr"/>
                      <a:r>
                        <a:rPr lang="en-US" sz="2800" dirty="0" smtClean="0"/>
                        <a:t>Item</a:t>
                      </a:r>
                      <a:endParaRPr lang="en-US" sz="2800" dirty="0"/>
                    </a:p>
                  </a:txBody>
                  <a:tcPr anchor="ctr"/>
                </a:tc>
                <a:tc>
                  <a:txBody>
                    <a:bodyPr/>
                    <a:lstStyle/>
                    <a:p>
                      <a:pPr algn="ctr"/>
                      <a:r>
                        <a:rPr lang="en-US" sz="2800" dirty="0" smtClean="0"/>
                        <a:t>Amount</a:t>
                      </a:r>
                      <a:endParaRPr lang="en-US" sz="2800" dirty="0"/>
                    </a:p>
                  </a:txBody>
                  <a:tcPr anchor="ctr"/>
                </a:tc>
              </a:tr>
              <a:tr h="832445">
                <a:tc>
                  <a:txBody>
                    <a:bodyPr/>
                    <a:lstStyle/>
                    <a:p>
                      <a:pPr algn="ctr"/>
                      <a:r>
                        <a:rPr lang="en-US" sz="2800" dirty="0" smtClean="0"/>
                        <a:t>Item</a:t>
                      </a:r>
                      <a:endParaRPr lang="en-US" sz="2800" dirty="0"/>
                    </a:p>
                  </a:txBody>
                  <a:tcPr anchor="ctr"/>
                </a:tc>
                <a:tc>
                  <a:txBody>
                    <a:bodyPr/>
                    <a:lstStyle/>
                    <a:p>
                      <a:pPr algn="ctr"/>
                      <a:r>
                        <a:rPr lang="en-US" sz="2800" dirty="0" smtClean="0"/>
                        <a:t>Amount</a:t>
                      </a:r>
                      <a:endParaRPr lang="en-US" sz="2800" dirty="0"/>
                    </a:p>
                  </a:txBody>
                  <a:tcPr anchor="ctr"/>
                </a:tc>
              </a:tr>
            </a:tbl>
          </a:graphicData>
        </a:graphic>
      </p:graphicFrame>
      <p:sp>
        <p:nvSpPr>
          <p:cNvPr id="70" name="Text Placeholder 69"/>
          <p:cNvSpPr>
            <a:spLocks noGrp="1"/>
          </p:cNvSpPr>
          <p:nvPr>
            <p:ph type="body" sz="quarter" idx="40"/>
          </p:nvPr>
        </p:nvSpPr>
        <p:spPr/>
        <p:txBody>
          <a:bodyPr/>
          <a:lstStyle/>
          <a:p>
            <a:r>
              <a:rPr lang="en-US" smtClean="0"/>
              <a:t>Procedure</a:t>
            </a:r>
            <a:endParaRPr lang="en-US" dirty="0"/>
          </a:p>
        </p:txBody>
      </p:sp>
      <p:graphicFrame>
        <p:nvGraphicFramePr>
          <p:cNvPr id="3" name="Content Placeholder 2" descr="Title Picture Lineup" title="SmartArt"/>
          <p:cNvGraphicFramePr>
            <a:graphicFrameLocks noGrp="1"/>
          </p:cNvGraphicFramePr>
          <p:nvPr>
            <p:ph sz="quarter" idx="23"/>
            <p:extLst>
              <p:ext uri="{D42A27DB-BD31-4B8C-83A1-F6EECF244321}">
                <p14:modId xmlns:p14="http://schemas.microsoft.com/office/powerpoint/2010/main" val="3302216694"/>
              </p:ext>
            </p:extLst>
          </p:nvPr>
        </p:nvGraphicFramePr>
        <p:xfrm>
          <a:off x="15544800" y="15773400"/>
          <a:ext cx="12801600" cy="669448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6" name="Text Placeholder 15"/>
          <p:cNvSpPr>
            <a:spLocks noGrp="1"/>
          </p:cNvSpPr>
          <p:nvPr>
            <p:ph type="body" sz="quarter" idx="29"/>
          </p:nvPr>
        </p:nvSpPr>
        <p:spPr/>
        <p:txBody>
          <a:bodyPr/>
          <a:lstStyle/>
          <a:p>
            <a:r>
              <a:rPr lang="en-US" smtClean="0"/>
              <a:t>Data / Observations</a:t>
            </a:r>
            <a:endParaRPr lang="en-US" dirty="0"/>
          </a:p>
        </p:txBody>
      </p:sp>
      <p:sp>
        <p:nvSpPr>
          <p:cNvPr id="17" name="Content Placeholder 16"/>
          <p:cNvSpPr>
            <a:spLocks noGrp="1"/>
          </p:cNvSpPr>
          <p:nvPr>
            <p:ph sz="quarter" idx="30"/>
          </p:nvPr>
        </p:nvSpPr>
        <p:spPr/>
        <p:txBody>
          <a:bodyPr/>
          <a:lstStyle/>
          <a:p>
            <a:r>
              <a:rPr lang="en-US" dirty="0" smtClean="0"/>
              <a:t>Observation 1</a:t>
            </a:r>
          </a:p>
          <a:p>
            <a:r>
              <a:rPr lang="en-US" dirty="0" smtClean="0"/>
              <a:t>Observation 2</a:t>
            </a:r>
          </a:p>
          <a:p>
            <a:r>
              <a:rPr lang="en-US" dirty="0" smtClean="0"/>
              <a:t>Observation 3</a:t>
            </a:r>
            <a:endParaRPr lang="en-US" dirty="0"/>
          </a:p>
        </p:txBody>
      </p:sp>
      <p:sp>
        <p:nvSpPr>
          <p:cNvPr id="18" name="Text Placeholder 17"/>
          <p:cNvSpPr>
            <a:spLocks noGrp="1"/>
          </p:cNvSpPr>
          <p:nvPr>
            <p:ph type="body" sz="quarter" idx="31"/>
          </p:nvPr>
        </p:nvSpPr>
        <p:spPr/>
        <p:txBody>
          <a:bodyPr/>
          <a:lstStyle/>
          <a:p>
            <a:r>
              <a:rPr lang="en-US" smtClean="0"/>
              <a:t>Results</a:t>
            </a:r>
            <a:endParaRPr lang="en-US" dirty="0"/>
          </a:p>
        </p:txBody>
      </p:sp>
      <p:graphicFrame>
        <p:nvGraphicFramePr>
          <p:cNvPr id="19" name="Content Placeholder 18" descr="Clustered column chart" title="Chart"/>
          <p:cNvGraphicFramePr>
            <a:graphicFrameLocks noGrp="1"/>
          </p:cNvGraphicFramePr>
          <p:nvPr>
            <p:ph sz="quarter" idx="32"/>
            <p:extLst>
              <p:ext uri="{D42A27DB-BD31-4B8C-83A1-F6EECF244321}">
                <p14:modId xmlns:p14="http://schemas.microsoft.com/office/powerpoint/2010/main" val="4151009361"/>
              </p:ext>
            </p:extLst>
          </p:nvPr>
        </p:nvGraphicFramePr>
        <p:xfrm>
          <a:off x="29900563" y="7113588"/>
          <a:ext cx="12801600" cy="7315200"/>
        </p:xfrm>
        <a:graphic>
          <a:graphicData uri="http://schemas.openxmlformats.org/drawingml/2006/chart">
            <c:chart xmlns:c="http://schemas.openxmlformats.org/drawingml/2006/chart" xmlns:r="http://schemas.openxmlformats.org/officeDocument/2006/relationships" r:id="rId13"/>
          </a:graphicData>
        </a:graphic>
      </p:graphicFrame>
      <p:sp>
        <p:nvSpPr>
          <p:cNvPr id="6" name="Content Placeholder 5"/>
          <p:cNvSpPr>
            <a:spLocks noGrp="1"/>
          </p:cNvSpPr>
          <p:nvPr>
            <p:ph sz="quarter" idx="33"/>
          </p:nvPr>
        </p:nvSpPr>
        <p:spPr/>
        <p:txBody>
          <a:bodyPr/>
          <a:lstStyle/>
          <a:p>
            <a:r>
              <a:rPr lang="en-US" smtClean="0"/>
              <a:t>Include results based on your experiments</a:t>
            </a:r>
          </a:p>
          <a:p>
            <a:r>
              <a:rPr lang="en-US" smtClean="0"/>
              <a:t>Result 2</a:t>
            </a:r>
          </a:p>
          <a:p>
            <a:r>
              <a:rPr lang="en-US" smtClean="0"/>
              <a:t>Result 3</a:t>
            </a:r>
            <a:endParaRPr lang="en-US" dirty="0"/>
          </a:p>
        </p:txBody>
      </p:sp>
      <p:sp>
        <p:nvSpPr>
          <p:cNvPr id="71" name="Text Placeholder 70"/>
          <p:cNvSpPr>
            <a:spLocks noGrp="1"/>
          </p:cNvSpPr>
          <p:nvPr>
            <p:ph type="body" sz="quarter" idx="41"/>
          </p:nvPr>
        </p:nvSpPr>
        <p:spPr/>
        <p:txBody>
          <a:bodyPr/>
          <a:lstStyle/>
          <a:p>
            <a:r>
              <a:rPr lang="en-US" smtClean="0"/>
              <a:t>Conclusion</a:t>
            </a:r>
            <a:endParaRPr lang="en-US" dirty="0"/>
          </a:p>
        </p:txBody>
      </p:sp>
      <p:sp>
        <p:nvSpPr>
          <p:cNvPr id="15" name="Content Placeholder 14"/>
          <p:cNvSpPr>
            <a:spLocks noGrp="1"/>
          </p:cNvSpPr>
          <p:nvPr>
            <p:ph sz="quarter" idx="42"/>
          </p:nvPr>
        </p:nvSpPr>
        <p:spPr/>
        <p:txBody>
          <a:bodyPr/>
          <a:lstStyle/>
          <a:p>
            <a:r>
              <a:rPr lang="en-US" smtClean="0"/>
              <a:t>Brief summary of what you discovered based on results</a:t>
            </a:r>
          </a:p>
          <a:p>
            <a:r>
              <a:rPr lang="en-US" smtClean="0"/>
              <a:t>Indicate and explain whether or not the data supports your hypothesis</a:t>
            </a:r>
            <a:endParaRPr lang="en-US" dirty="0"/>
          </a:p>
        </p:txBody>
      </p:sp>
      <p:sp>
        <p:nvSpPr>
          <p:cNvPr id="21" name="Text Placeholder 20"/>
          <p:cNvSpPr>
            <a:spLocks noGrp="1"/>
          </p:cNvSpPr>
          <p:nvPr>
            <p:ph type="body" sz="quarter" idx="34"/>
          </p:nvPr>
        </p:nvSpPr>
        <p:spPr/>
        <p:txBody>
          <a:bodyPr/>
          <a:lstStyle/>
          <a:p>
            <a:r>
              <a:rPr lang="en-US" smtClean="0"/>
              <a:t>Works Cited</a:t>
            </a:r>
            <a:endParaRPr lang="en-US" dirty="0"/>
          </a:p>
        </p:txBody>
      </p:sp>
      <p:sp>
        <p:nvSpPr>
          <p:cNvPr id="22" name="Content Placeholder 21"/>
          <p:cNvSpPr>
            <a:spLocks noGrp="1"/>
          </p:cNvSpPr>
          <p:nvPr>
            <p:ph sz="quarter" idx="35"/>
          </p:nvPr>
        </p:nvSpPr>
        <p:spPr/>
        <p:txBody>
          <a:bodyPr/>
          <a:lstStyle/>
          <a:p>
            <a:r>
              <a:rPr lang="en-US" smtClean="0"/>
              <a:t>Include print and electronic sources in alphabetical order</a:t>
            </a:r>
            <a:endParaRPr lang="en-US" dirty="0"/>
          </a:p>
        </p:txBody>
      </p:sp>
      <p:pic>
        <p:nvPicPr>
          <p:cNvPr id="105" name="Picture Placeholder 104" descr="Closeup of glass beakers" title="Sample Picture"/>
          <p:cNvPicPr>
            <a:picLocks noGrp="1" noChangeAspect="1"/>
          </p:cNvPicPr>
          <p:nvPr>
            <p:ph type="pic" sz="quarter" idx="43"/>
          </p:nvPr>
        </p:nvPicPr>
        <p:blipFill rotWithShape="1">
          <a:blip r:embed="rId14" cstate="print">
            <a:extLst>
              <a:ext uri="{28A0092B-C50C-407E-A947-70E740481C1C}">
                <a14:useLocalDpi xmlns:a14="http://schemas.microsoft.com/office/drawing/2010/main" val="0"/>
              </a:ext>
            </a:extLst>
          </a:blip>
          <a:srcRect/>
          <a:stretch/>
        </p:blipFill>
        <p:spPr/>
      </p:pic>
    </p:spTree>
    <p:extLst>
      <p:ext uri="{BB962C8B-B14F-4D97-AF65-F5344CB8AC3E}">
        <p14:creationId xmlns:p14="http://schemas.microsoft.com/office/powerpoint/2010/main" val="931198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Science Poster">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name="Presentation2" id="{A3AC1795-03CA-4218-8E9C-394F2C72EB71}" vid="{9E91E023-53D0-48CE-AFD1-CE3DA49243D0}"/>
    </a:ext>
  </a:extLst>
</a:theme>
</file>

<file path=ppt/theme/theme2.xml><?xml version="1.0" encoding="utf-8"?>
<a:theme xmlns:a="http://schemas.openxmlformats.org/drawingml/2006/main" name="Office Theme">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305</Words>
  <Application>Microsoft Office PowerPoint</Application>
  <PresentationFormat>Custom</PresentationFormat>
  <Paragraphs>61</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Science Poster</vt:lpstr>
      <vt:lpstr>Science Project Title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Project Title</dc:title>
  <dc:creator/>
  <cp:lastModifiedBy> </cp:lastModifiedBy>
  <cp:revision>3</cp:revision>
  <dcterms:created xsi:type="dcterms:W3CDTF">2013-01-20T21:20:28Z</dcterms:created>
  <dcterms:modified xsi:type="dcterms:W3CDTF">2014-03-20T22:09:29Z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0x0101007C1D5F340F01F94FA2FD29A5E6DC872E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