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6" r:id="rId1"/>
  </p:sldMasterIdLst>
  <p:sldIdLst>
    <p:sldId id="256" r:id="rId2"/>
    <p:sldId id="269" r:id="rId3"/>
    <p:sldId id="257" r:id="rId4"/>
    <p:sldId id="267" r:id="rId5"/>
    <p:sldId id="258" r:id="rId6"/>
    <p:sldId id="260" r:id="rId7"/>
    <p:sldId id="259" r:id="rId8"/>
    <p:sldId id="261" r:id="rId9"/>
    <p:sldId id="262" r:id="rId10"/>
    <p:sldId id="263" r:id="rId11"/>
    <p:sldId id="272" r:id="rId12"/>
    <p:sldId id="264" r:id="rId13"/>
    <p:sldId id="265" r:id="rId14"/>
    <p:sldId id="266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0825E-4A15-4D39-8176-1F07E904CB30}" type="datetimeFigureOut">
              <a:rPr lang="en-US" smtClean="0"/>
              <a:t>9/5/12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0825E-4A15-4D39-8176-1F07E904CB30}" type="datetimeFigureOut">
              <a:rPr lang="en-US" smtClean="0"/>
              <a:t>9/5/12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17504D-F962-1941-9752-8DE875280E10}" type="datetimeFigureOut">
              <a:rPr lang="en-US" smtClean="0"/>
              <a:t>9/5/12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C59ED3-AC26-6D4D-A131-EB50CD0DFE0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gettysburg.edu/~cpresser/resources/software.html" TargetMode="External"/><Relationship Id="rId3" Type="http://schemas.openxmlformats.org/officeDocument/2006/relationships/hyperlink" Target="http://cs.gettysburg.edu/~cpresser/resourc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</a:t>
            </a:r>
            <a:r>
              <a:rPr lang="en-US" dirty="0" smtClean="0"/>
              <a:t>Remotely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Clif</a:t>
            </a:r>
            <a:r>
              <a:rPr lang="en-US" dirty="0" smtClean="0"/>
              <a:t> Presser</a:t>
            </a:r>
          </a:p>
          <a:p>
            <a:r>
              <a:rPr lang="en-US" dirty="0" err="1" smtClean="0"/>
              <a:t>cpresser@gettysburg.edu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Navigating</a:t>
            </a:r>
          </a:p>
          <a:p>
            <a:pPr lvl="1"/>
            <a:r>
              <a:rPr lang="en-US" b="1" dirty="0" smtClean="0"/>
              <a:t>~/</a:t>
            </a:r>
            <a:r>
              <a:rPr lang="en-US" dirty="0" smtClean="0"/>
              <a:t>  your home directory</a:t>
            </a:r>
          </a:p>
          <a:p>
            <a:pPr lvl="1"/>
            <a:r>
              <a:rPr lang="en-US" b="1" dirty="0" err="1"/>
              <a:t>l</a:t>
            </a:r>
            <a:r>
              <a:rPr lang="en-US" b="1" dirty="0" err="1" smtClean="0"/>
              <a:t>s</a:t>
            </a:r>
            <a:r>
              <a:rPr lang="en-US" dirty="0" smtClean="0"/>
              <a:t>  list files in the current directory</a:t>
            </a:r>
          </a:p>
          <a:p>
            <a:pPr lvl="2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-l</a:t>
            </a:r>
          </a:p>
          <a:p>
            <a:pPr lvl="2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-a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d</a:t>
            </a:r>
            <a:r>
              <a:rPr lang="en-US" dirty="0" smtClean="0"/>
              <a:t> change the directory </a:t>
            </a:r>
          </a:p>
          <a:p>
            <a:pPr lvl="2"/>
            <a:r>
              <a:rPr lang="en-US" dirty="0" smtClean="0"/>
              <a:t>cd ..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d	=	cd ~</a:t>
            </a:r>
          </a:p>
          <a:p>
            <a:pPr lvl="1"/>
            <a:r>
              <a:rPr lang="en-US" b="1" dirty="0" err="1"/>
              <a:t>p</a:t>
            </a:r>
            <a:r>
              <a:rPr lang="en-US" b="1" dirty="0" err="1" smtClean="0"/>
              <a:t>wd</a:t>
            </a:r>
            <a:r>
              <a:rPr lang="en-US" dirty="0" smtClean="0"/>
              <a:t> reports present working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commands</a:t>
            </a:r>
          </a:p>
          <a:p>
            <a:pPr lvl="1"/>
            <a:r>
              <a:rPr lang="en-US" b="1" dirty="0" smtClean="0"/>
              <a:t>more</a:t>
            </a:r>
            <a:r>
              <a:rPr lang="en-US" dirty="0" smtClean="0"/>
              <a:t> and </a:t>
            </a:r>
            <a:r>
              <a:rPr lang="en-US" b="1" dirty="0" smtClean="0"/>
              <a:t>less</a:t>
            </a:r>
            <a:r>
              <a:rPr lang="en-US" dirty="0" smtClean="0"/>
              <a:t> (read a text file)</a:t>
            </a:r>
          </a:p>
          <a:p>
            <a:pPr lvl="2"/>
            <a:r>
              <a:rPr lang="en-US" dirty="0" smtClean="0"/>
              <a:t>SPACE – forward one page</a:t>
            </a:r>
          </a:p>
          <a:p>
            <a:pPr lvl="2"/>
            <a:r>
              <a:rPr lang="en-US" dirty="0" smtClean="0"/>
              <a:t>ENTER – forward one line</a:t>
            </a:r>
          </a:p>
          <a:p>
            <a:pPr lvl="2"/>
            <a:r>
              <a:rPr lang="en-US" dirty="0" smtClean="0"/>
              <a:t>q – quit</a:t>
            </a:r>
          </a:p>
          <a:p>
            <a:pPr lvl="1"/>
            <a:r>
              <a:rPr lang="en-US" b="1" dirty="0" err="1"/>
              <a:t>c</a:t>
            </a:r>
            <a:r>
              <a:rPr lang="en-US" b="1" dirty="0" err="1" smtClean="0"/>
              <a:t>p</a:t>
            </a:r>
            <a:r>
              <a:rPr lang="en-US" dirty="0" smtClean="0"/>
              <a:t>: copy</a:t>
            </a:r>
          </a:p>
          <a:p>
            <a:pPr lvl="1"/>
            <a:r>
              <a:rPr lang="en-US" b="1" dirty="0" smtClean="0"/>
              <a:t>mv</a:t>
            </a:r>
            <a:r>
              <a:rPr lang="en-US" dirty="0" smtClean="0"/>
              <a:t>: move (rename)</a:t>
            </a:r>
            <a:endParaRPr lang="en-US" b="1" dirty="0" smtClean="0"/>
          </a:p>
          <a:p>
            <a:pPr lvl="1"/>
            <a:r>
              <a:rPr lang="en-US" b="1" dirty="0" err="1" smtClean="0"/>
              <a:t>grep</a:t>
            </a:r>
            <a:r>
              <a:rPr lang="en-US" dirty="0" smtClean="0"/>
              <a:t>: search a file for text</a:t>
            </a:r>
            <a:endParaRPr lang="en-US" b="1" dirty="0" smtClean="0"/>
          </a:p>
          <a:p>
            <a:pPr lvl="1"/>
            <a:r>
              <a:rPr lang="en-US" b="1" dirty="0" smtClean="0"/>
              <a:t>apropos: </a:t>
            </a:r>
            <a:r>
              <a:rPr lang="en-US" dirty="0" smtClean="0"/>
              <a:t>search commands </a:t>
            </a:r>
          </a:p>
          <a:p>
            <a:pPr lvl="1"/>
            <a:r>
              <a:rPr lang="en-US" b="1" dirty="0"/>
              <a:t>m</a:t>
            </a:r>
            <a:r>
              <a:rPr lang="en-US" b="1" dirty="0" smtClean="0"/>
              <a:t>an: </a:t>
            </a:r>
            <a:r>
              <a:rPr lang="en-US" dirty="0" smtClean="0"/>
              <a:t>get help on a command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274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Left/Right Arrows to edit</a:t>
            </a:r>
          </a:p>
          <a:p>
            <a:r>
              <a:rPr lang="en-US" dirty="0" smtClean="0"/>
              <a:t>&lt;tab&gt; for completion</a:t>
            </a:r>
          </a:p>
          <a:p>
            <a:r>
              <a:rPr lang="en-US" dirty="0" smtClean="0"/>
              <a:t>Ctrl-a	Ctrl-e	beginning and end</a:t>
            </a:r>
          </a:p>
          <a:p>
            <a:r>
              <a:rPr lang="en-US" dirty="0" smtClean="0"/>
              <a:t>Ctrl-k	kill (cut)</a:t>
            </a:r>
          </a:p>
          <a:p>
            <a:r>
              <a:rPr lang="en-US" dirty="0" smtClean="0"/>
              <a:t>Ctrl-y	yank (paste)</a:t>
            </a:r>
          </a:p>
          <a:p>
            <a:r>
              <a:rPr lang="en-US" dirty="0" smtClean="0"/>
              <a:t>!&lt;letters&gt; Use to repeat a 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5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</a:p>
          <a:p>
            <a:pPr lvl="1"/>
            <a:r>
              <a:rPr lang="en-US" dirty="0" err="1" smtClean="0"/>
              <a:t>nano</a:t>
            </a:r>
            <a:endParaRPr lang="en-US" dirty="0" smtClean="0"/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 -</a:t>
            </a:r>
            <a:r>
              <a:rPr lang="en-US" dirty="0" err="1" smtClean="0"/>
              <a:t>nw</a:t>
            </a:r>
            <a:endParaRPr lang="en-US" dirty="0" smtClean="0"/>
          </a:p>
          <a:p>
            <a:r>
              <a:rPr lang="en-US" dirty="0" smtClean="0"/>
              <a:t>Compile</a:t>
            </a:r>
          </a:p>
          <a:p>
            <a:pPr lvl="1"/>
            <a:r>
              <a:rPr lang="en-US" dirty="0" err="1"/>
              <a:t>j</a:t>
            </a:r>
            <a:r>
              <a:rPr lang="en-US" dirty="0" err="1" smtClean="0"/>
              <a:t>avac</a:t>
            </a:r>
            <a:r>
              <a:rPr lang="en-US" dirty="0" smtClean="0"/>
              <a:t> </a:t>
            </a:r>
            <a:r>
              <a:rPr lang="en-US" dirty="0" err="1" smtClean="0"/>
              <a:t>MyFile.java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++ </a:t>
            </a:r>
            <a:r>
              <a:rPr lang="en-US" dirty="0" err="1" smtClean="0"/>
              <a:t>MyFile.C</a:t>
            </a:r>
            <a:endParaRPr lang="en-US" dirty="0" smtClean="0"/>
          </a:p>
          <a:p>
            <a:r>
              <a:rPr lang="en-US" dirty="0" smtClean="0"/>
              <a:t>Execute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ava </a:t>
            </a:r>
            <a:r>
              <a:rPr lang="en-US" dirty="0" err="1" smtClean="0"/>
              <a:t>MyFile</a:t>
            </a:r>
            <a:endParaRPr lang="en-US" dirty="0"/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75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Remotely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sh</a:t>
            </a:r>
            <a:endParaRPr lang="en-US" dirty="0" smtClean="0"/>
          </a:p>
          <a:p>
            <a:pPr lvl="1"/>
            <a:r>
              <a:rPr lang="en-US" dirty="0" smtClean="0"/>
              <a:t>Hosts: </a:t>
            </a:r>
            <a:r>
              <a:rPr lang="en-US" dirty="0" err="1" smtClean="0"/>
              <a:t>gbcs</a:t>
            </a:r>
            <a:r>
              <a:rPr lang="en-US" i="1" dirty="0" err="1" smtClean="0"/>
              <a:t>N</a:t>
            </a:r>
            <a:r>
              <a:rPr lang="en-US" dirty="0" err="1" smtClean="0"/>
              <a:t>.cc.gettysburg.edu</a:t>
            </a:r>
            <a:endParaRPr lang="en-US" dirty="0" smtClean="0"/>
          </a:p>
          <a:p>
            <a:pPr lvl="2"/>
            <a:r>
              <a:rPr lang="en-US" dirty="0" smtClean="0"/>
              <a:t>N=1..22</a:t>
            </a:r>
          </a:p>
          <a:p>
            <a:pPr lvl="1"/>
            <a:r>
              <a:rPr lang="en-US" dirty="0" smtClean="0"/>
              <a:t>Port: 222</a:t>
            </a:r>
          </a:p>
          <a:p>
            <a:pPr lvl="1"/>
            <a:endParaRPr lang="en-US" dirty="0"/>
          </a:p>
          <a:p>
            <a:r>
              <a:rPr lang="en-US" dirty="0" smtClean="0"/>
              <a:t>Commands: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sh</a:t>
            </a:r>
            <a:r>
              <a:rPr lang="en-US" dirty="0" smtClean="0"/>
              <a:t> gbcs3.cc.gettysburg.edu –p 222 –l user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sh</a:t>
            </a:r>
            <a:r>
              <a:rPr lang="en-US" dirty="0" smtClean="0"/>
              <a:t> user@gbcs2.cc.gettysburg.edu:222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0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Remotely	(X11)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Server: your screen</a:t>
            </a:r>
          </a:p>
          <a:p>
            <a:r>
              <a:rPr lang="en-US" dirty="0" smtClean="0"/>
              <a:t>X Client: program running at the lab.</a:t>
            </a:r>
          </a:p>
          <a:p>
            <a:endParaRPr lang="en-US" dirty="0" smtClean="0"/>
          </a:p>
          <a:p>
            <a:r>
              <a:rPr lang="en-US" dirty="0" smtClean="0"/>
              <a:t>Software: </a:t>
            </a:r>
            <a:r>
              <a:rPr lang="en-US" dirty="0" err="1" smtClean="0"/>
              <a:t>Xming</a:t>
            </a:r>
            <a:r>
              <a:rPr lang="en-US" dirty="0" smtClean="0"/>
              <a:t>, </a:t>
            </a:r>
            <a:r>
              <a:rPr lang="en-US" dirty="0" err="1" smtClean="0"/>
              <a:t>cygwin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ssh</a:t>
            </a:r>
            <a:r>
              <a:rPr lang="en-US" dirty="0" smtClean="0"/>
              <a:t> tunnel: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sh</a:t>
            </a:r>
            <a:r>
              <a:rPr lang="en-US" dirty="0" smtClean="0"/>
              <a:t> user@gbcs5.cc.gettysburg.edu -p 222 </a:t>
            </a:r>
            <a:r>
              <a:rPr lang="en-US" b="1" dirty="0" smtClean="0"/>
              <a:t>–X</a:t>
            </a:r>
          </a:p>
          <a:p>
            <a:pPr lvl="1"/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61444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r>
              <a:rPr lang="en-US" dirty="0" smtClean="0"/>
              <a:t>A word of warning.</a:t>
            </a:r>
          </a:p>
          <a:p>
            <a:r>
              <a:rPr lang="en-US" dirty="0" smtClean="0"/>
              <a:t>Ask for help.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xit(0)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61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SlideIndexOutOfBoundsException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5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by course:</a:t>
            </a:r>
          </a:p>
          <a:p>
            <a:pPr lvl="1"/>
            <a:r>
              <a:rPr lang="en-US" dirty="0" smtClean="0">
                <a:hlinkClick r:id="rId2"/>
              </a:rPr>
              <a:t>http://cs.gettysburg.edu/~cpresser/resources/software.html</a:t>
            </a:r>
            <a:endParaRPr lang="en-US" dirty="0" smtClean="0"/>
          </a:p>
          <a:p>
            <a:r>
              <a:rPr lang="en-US" dirty="0" smtClean="0"/>
              <a:t>Resources from today’s colloquium</a:t>
            </a:r>
          </a:p>
          <a:p>
            <a:pPr lvl="1"/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cs.gettysburg.edu</a:t>
            </a:r>
            <a:r>
              <a:rPr lang="en-US" dirty="0" smtClean="0">
                <a:hlinkClick r:id="rId3"/>
              </a:rPr>
              <a:t>/~</a:t>
            </a:r>
            <a:r>
              <a:rPr lang="en-US" dirty="0" err="1" smtClean="0">
                <a:hlinkClick r:id="rId3"/>
              </a:rPr>
              <a:t>cpresser</a:t>
            </a:r>
            <a:r>
              <a:rPr lang="en-US" dirty="0" smtClean="0">
                <a:hlinkClick r:id="rId3"/>
              </a:rPr>
              <a:t>/resources/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0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</a:p>
          <a:p>
            <a:r>
              <a:rPr lang="en-US" dirty="0" smtClean="0"/>
              <a:t>Getting the software.</a:t>
            </a:r>
          </a:p>
          <a:p>
            <a:r>
              <a:rPr lang="en-US" dirty="0" smtClean="0"/>
              <a:t>Transferring files.</a:t>
            </a:r>
          </a:p>
          <a:p>
            <a:r>
              <a:rPr lang="en-US" dirty="0" smtClean="0"/>
              <a:t>Terminal access.</a:t>
            </a:r>
          </a:p>
          <a:p>
            <a:r>
              <a:rPr lang="en-US" dirty="0" smtClean="0"/>
              <a:t>GUI on the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6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Skills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a computer via terminal.</a:t>
            </a:r>
          </a:p>
          <a:p>
            <a:r>
              <a:rPr lang="en-US" dirty="0" smtClean="0"/>
              <a:t>Compiling and running programs outside of a development environment.</a:t>
            </a:r>
          </a:p>
          <a:p>
            <a:r>
              <a:rPr lang="en-US" dirty="0" smtClean="0"/>
              <a:t>Keyboard shortcuts.</a:t>
            </a:r>
          </a:p>
          <a:p>
            <a:r>
              <a:rPr lang="en-US" dirty="0"/>
              <a:t>Changing environment variables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Juggling.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2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Development Kit (Oracle)</a:t>
            </a:r>
          </a:p>
          <a:p>
            <a:pPr lvl="1"/>
            <a:r>
              <a:rPr lang="en-US" dirty="0" smtClean="0"/>
              <a:t>Command line tools</a:t>
            </a:r>
          </a:p>
          <a:p>
            <a:r>
              <a:rPr lang="en-US" dirty="0" smtClean="0"/>
              <a:t>Integrated Development Environment</a:t>
            </a:r>
          </a:p>
          <a:p>
            <a:pPr lvl="1"/>
            <a:r>
              <a:rPr lang="en-US" dirty="0" smtClean="0"/>
              <a:t>Eclipse</a:t>
            </a:r>
          </a:p>
          <a:p>
            <a:pPr lvl="1"/>
            <a:r>
              <a:rPr lang="en-US" dirty="0" err="1" smtClean="0"/>
              <a:t>Netbeans</a:t>
            </a:r>
            <a:endParaRPr lang="en-US" dirty="0" smtClean="0"/>
          </a:p>
          <a:p>
            <a:pPr lvl="1"/>
            <a:r>
              <a:rPr lang="en-US" dirty="0" smtClean="0"/>
              <a:t>Dr. Java</a:t>
            </a:r>
          </a:p>
          <a:p>
            <a:pPr lvl="1"/>
            <a:r>
              <a:rPr lang="en-US" dirty="0" err="1" smtClean="0"/>
              <a:t>XCode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7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Text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Emacs</a:t>
            </a:r>
            <a:r>
              <a:rPr lang="en-US" dirty="0" smtClean="0"/>
              <a:t> (Windows and Mac)</a:t>
            </a:r>
          </a:p>
          <a:p>
            <a:r>
              <a:rPr lang="en-US" dirty="0" err="1" smtClean="0"/>
              <a:t>TextWrangler</a:t>
            </a:r>
            <a:r>
              <a:rPr lang="en-US" dirty="0" smtClean="0"/>
              <a:t> (Mac)</a:t>
            </a:r>
          </a:p>
          <a:p>
            <a:r>
              <a:rPr lang="en-US" dirty="0" smtClean="0"/>
              <a:t>Notepad2 (Windows)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9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Unix-like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Windows</a:t>
            </a:r>
          </a:p>
          <a:p>
            <a:r>
              <a:rPr lang="en-US" dirty="0" smtClean="0"/>
              <a:t>Cygwin</a:t>
            </a:r>
          </a:p>
          <a:p>
            <a:r>
              <a:rPr lang="en-US" dirty="0" err="1" smtClean="0"/>
              <a:t>Mingw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Mac</a:t>
            </a:r>
          </a:p>
          <a:p>
            <a:r>
              <a:rPr lang="en-US" dirty="0" smtClean="0"/>
              <a:t>Applications -&gt; Utilities -&gt; 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0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Samba (Windows Shares)</a:t>
            </a:r>
          </a:p>
          <a:p>
            <a:pPr lvl="1"/>
            <a:r>
              <a:rPr lang="en-US" dirty="0" smtClean="0"/>
              <a:t>H-Drive:</a:t>
            </a:r>
          </a:p>
          <a:p>
            <a:pPr lvl="2"/>
            <a:r>
              <a:rPr lang="en-US" dirty="0" err="1" smtClean="0"/>
              <a:t>smb</a:t>
            </a:r>
            <a:r>
              <a:rPr lang="en-US" dirty="0" smtClean="0"/>
              <a:t>://</a:t>
            </a:r>
            <a:r>
              <a:rPr lang="en-US" dirty="0" err="1" smtClean="0"/>
              <a:t>studenthome.ms.gettysburg.edu</a:t>
            </a:r>
            <a:r>
              <a:rPr lang="en-US" dirty="0" smtClean="0"/>
              <a:t>/username$  </a:t>
            </a:r>
          </a:p>
          <a:p>
            <a:pPr lvl="1"/>
            <a:r>
              <a:rPr lang="en-US" dirty="0" smtClean="0"/>
              <a:t>CS Files:</a:t>
            </a:r>
          </a:p>
          <a:p>
            <a:pPr lvl="2"/>
            <a:r>
              <a:rPr lang="en-US" dirty="0" err="1" smtClean="0"/>
              <a:t>smb</a:t>
            </a:r>
            <a:r>
              <a:rPr lang="en-US" dirty="0" smtClean="0"/>
              <a:t>://</a:t>
            </a:r>
            <a:r>
              <a:rPr lang="en-US" dirty="0" err="1" smtClean="0"/>
              <a:t>dijkstra.cc.gettysburg.edu</a:t>
            </a:r>
            <a:r>
              <a:rPr lang="en-US" dirty="0" smtClean="0"/>
              <a:t>/username</a:t>
            </a:r>
          </a:p>
          <a:p>
            <a:pPr lvl="2"/>
            <a:r>
              <a:rPr lang="en-US" dirty="0" smtClean="0"/>
              <a:t>Use College password.</a:t>
            </a:r>
          </a:p>
          <a:p>
            <a:pPr lvl="1"/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Domain: GETTYSBURG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0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 smtClean="0"/>
              <a:t>Ssh</a:t>
            </a:r>
            <a:r>
              <a:rPr lang="en-US" dirty="0"/>
              <a:t> </a:t>
            </a:r>
            <a:r>
              <a:rPr lang="en-US" dirty="0" smtClean="0"/>
              <a:t>(Windows)	</a:t>
            </a:r>
            <a:r>
              <a:rPr lang="en-US" dirty="0" err="1" smtClean="0"/>
              <a:t>Fugu</a:t>
            </a:r>
            <a:r>
              <a:rPr lang="en-US" dirty="0" smtClean="0"/>
              <a:t> (Mac)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CS: </a:t>
            </a:r>
            <a:r>
              <a:rPr lang="en-US" dirty="0" err="1" smtClean="0"/>
              <a:t>dijkstra.cc.gettysburg.edu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H-Drive: ftp.gettysburg.edu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Port: 222  (not the default)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ftp</a:t>
            </a:r>
            <a:r>
              <a:rPr lang="en-US" dirty="0" smtClean="0"/>
              <a:t>: command line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02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273</TotalTime>
  <Words>387</Words>
  <Application>Microsoft Macintosh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Working Remotely</vt:lpstr>
      <vt:lpstr>Links</vt:lpstr>
      <vt:lpstr>Outline</vt:lpstr>
      <vt:lpstr>Good Skills to Learn</vt:lpstr>
      <vt:lpstr>Java Development</vt:lpstr>
      <vt:lpstr>Good Text Editors</vt:lpstr>
      <vt:lpstr>Unix-like Tools</vt:lpstr>
      <vt:lpstr>Transferring Files</vt:lpstr>
      <vt:lpstr>Secure Transfer</vt:lpstr>
      <vt:lpstr>Using the Command Line</vt:lpstr>
      <vt:lpstr>Using the Command Line</vt:lpstr>
      <vt:lpstr>Command Line Editing</vt:lpstr>
      <vt:lpstr>Command Line Development</vt:lpstr>
      <vt:lpstr>Connecting Remotely</vt:lpstr>
      <vt:lpstr>Displaying Remotely (X11)</vt:lpstr>
      <vt:lpstr>Last Notes</vt:lpstr>
      <vt:lpstr>SlideIndexOutOfBoundsException</vt:lpstr>
    </vt:vector>
  </TitlesOfParts>
  <Company>Gettysburg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Elsewhere</dc:title>
  <dc:creator>Clifton Presser</dc:creator>
  <cp:lastModifiedBy>Clifton Presser</cp:lastModifiedBy>
  <cp:revision>28</cp:revision>
  <dcterms:created xsi:type="dcterms:W3CDTF">2012-02-08T17:19:38Z</dcterms:created>
  <dcterms:modified xsi:type="dcterms:W3CDTF">2012-09-05T18:45:01Z</dcterms:modified>
</cp:coreProperties>
</file>