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11F4-5CAD-EE4D-9654-B214CAAFE70C}" type="datetimeFigureOut">
              <a:rPr lang="en-US" smtClean="0"/>
              <a:t>8/27/18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EC46-910C-D742-A854-A67B0B034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9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11F4-5CAD-EE4D-9654-B214CAAFE70C}" type="datetimeFigureOut">
              <a:rPr lang="en-US" smtClean="0"/>
              <a:t>8/27/18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EC46-910C-D742-A854-A67B0B034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2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11F4-5CAD-EE4D-9654-B214CAAFE70C}" type="datetimeFigureOut">
              <a:rPr lang="en-US" smtClean="0"/>
              <a:t>8/27/18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EC46-910C-D742-A854-A67B0B034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5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11F4-5CAD-EE4D-9654-B214CAAFE70C}" type="datetimeFigureOut">
              <a:rPr lang="en-US" smtClean="0"/>
              <a:t>8/27/18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EC46-910C-D742-A854-A67B0B034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0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11F4-5CAD-EE4D-9654-B214CAAFE70C}" type="datetimeFigureOut">
              <a:rPr lang="en-US" smtClean="0"/>
              <a:t>8/27/18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EC46-910C-D742-A854-A67B0B034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0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11F4-5CAD-EE4D-9654-B214CAAFE70C}" type="datetimeFigureOut">
              <a:rPr lang="en-US" smtClean="0"/>
              <a:t>8/27/18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EC46-910C-D742-A854-A67B0B034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6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11F4-5CAD-EE4D-9654-B214CAAFE70C}" type="datetimeFigureOut">
              <a:rPr lang="en-US" smtClean="0"/>
              <a:t>8/27/18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EC46-910C-D742-A854-A67B0B034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81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11F4-5CAD-EE4D-9654-B214CAAFE70C}" type="datetimeFigureOut">
              <a:rPr lang="en-US" smtClean="0"/>
              <a:t>8/27/18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EC46-910C-D742-A854-A67B0B034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03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11F4-5CAD-EE4D-9654-B214CAAFE70C}" type="datetimeFigureOut">
              <a:rPr lang="en-US" smtClean="0"/>
              <a:t>8/27/18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EC46-910C-D742-A854-A67B0B034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29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11F4-5CAD-EE4D-9654-B214CAAFE70C}" type="datetimeFigureOut">
              <a:rPr lang="en-US" smtClean="0"/>
              <a:t>8/27/18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EC46-910C-D742-A854-A67B0B034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3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11F4-5CAD-EE4D-9654-B214CAAFE70C}" type="datetimeFigureOut">
              <a:rPr lang="en-US" smtClean="0"/>
              <a:t>8/27/18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EC46-910C-D742-A854-A67B0B034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90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211F4-5CAD-EE4D-9654-B214CAAFE70C}" type="datetimeFigureOut">
              <a:rPr lang="en-US" smtClean="0"/>
              <a:t>8/27/18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CEC46-910C-D742-A854-A67B0B034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9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1152" y="676796"/>
            <a:ext cx="2029998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Art Sales</a:t>
            </a:r>
          </a:p>
          <a:p>
            <a:r>
              <a:rPr lang="en-US" sz="1400" dirty="0" err="1"/>
              <a:t>McShan,Jordan</a:t>
            </a:r>
            <a:r>
              <a:rPr lang="en-US" sz="1400" dirty="0" smtClean="0"/>
              <a:t> </a:t>
            </a:r>
          </a:p>
          <a:p>
            <a:r>
              <a:rPr lang="en-US" sz="1400" dirty="0" err="1" smtClean="0"/>
              <a:t>Redmond</a:t>
            </a:r>
            <a:r>
              <a:rPr lang="en-US" sz="1400" dirty="0" err="1"/>
              <a:t>,Emily</a:t>
            </a:r>
            <a:r>
              <a:rPr lang="en-US" sz="1400" dirty="0"/>
              <a:t> </a:t>
            </a:r>
            <a:endParaRPr lang="en-US" sz="1400" dirty="0" smtClean="0"/>
          </a:p>
          <a:p>
            <a:r>
              <a:rPr lang="en-US" sz="1400" dirty="0" err="1" smtClean="0"/>
              <a:t>Wright</a:t>
            </a:r>
            <a:r>
              <a:rPr lang="en-US" sz="1400" dirty="0" err="1"/>
              <a:t>,</a:t>
            </a:r>
            <a:r>
              <a:rPr lang="en-US" sz="1400" dirty="0" err="1" smtClean="0"/>
              <a:t>Jenna</a:t>
            </a:r>
            <a:r>
              <a:rPr lang="en-US" sz="1400" dirty="0" smtClean="0"/>
              <a:t>   (manager)</a:t>
            </a:r>
            <a:endParaRPr lang="en-US" sz="1400" dirty="0"/>
          </a:p>
          <a:p>
            <a:r>
              <a:rPr lang="en-US" sz="1400" dirty="0" err="1" smtClean="0"/>
              <a:t>Wright</a:t>
            </a:r>
            <a:r>
              <a:rPr lang="en-US" sz="1400" dirty="0" err="1"/>
              <a:t>,</a:t>
            </a:r>
            <a:r>
              <a:rPr lang="en-US" sz="1400" dirty="0" err="1" smtClean="0"/>
              <a:t>Tayvon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61152" y="2252866"/>
            <a:ext cx="16314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Tracking</a:t>
            </a:r>
          </a:p>
          <a:p>
            <a:r>
              <a:rPr lang="en-US" sz="1400" dirty="0" err="1"/>
              <a:t>Do,Thy</a:t>
            </a:r>
            <a:r>
              <a:rPr lang="en-US" sz="1400" dirty="0"/>
              <a:t> </a:t>
            </a:r>
            <a:endParaRPr lang="en-US" sz="1400" dirty="0" smtClean="0"/>
          </a:p>
          <a:p>
            <a:r>
              <a:rPr lang="en-US" sz="1400" dirty="0" err="1" smtClean="0"/>
              <a:t>Poff</a:t>
            </a:r>
            <a:r>
              <a:rPr lang="en-US" sz="1400" dirty="0" err="1"/>
              <a:t>,Jake</a:t>
            </a:r>
            <a:r>
              <a:rPr lang="en-US" sz="1400" dirty="0"/>
              <a:t> </a:t>
            </a:r>
            <a:r>
              <a:rPr lang="en-US" sz="1400" dirty="0" smtClean="0"/>
              <a:t>(manager)</a:t>
            </a:r>
          </a:p>
          <a:p>
            <a:r>
              <a:rPr lang="en-US" sz="1400" dirty="0" err="1" smtClean="0"/>
              <a:t>Skinner,Jake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61152" y="3933862"/>
            <a:ext cx="1811276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 Kit</a:t>
            </a:r>
          </a:p>
          <a:p>
            <a:r>
              <a:rPr lang="en-US" sz="1400" dirty="0" err="1"/>
              <a:t>Gallagher,</a:t>
            </a:r>
            <a:r>
              <a:rPr lang="en-US" sz="1400" dirty="0" err="1" smtClean="0"/>
              <a:t>Brandon</a:t>
            </a:r>
            <a:endParaRPr lang="en-US" sz="1400" dirty="0"/>
          </a:p>
          <a:p>
            <a:r>
              <a:rPr lang="en-US" sz="1400" dirty="0" err="1" smtClean="0"/>
              <a:t>Harcourt</a:t>
            </a:r>
            <a:r>
              <a:rPr lang="en-US" sz="1400" dirty="0" err="1"/>
              <a:t>,Danny</a:t>
            </a:r>
            <a:r>
              <a:rPr lang="en-US" sz="1400" dirty="0"/>
              <a:t> </a:t>
            </a:r>
            <a:endParaRPr lang="en-US" sz="1400" dirty="0" smtClean="0"/>
          </a:p>
          <a:p>
            <a:r>
              <a:rPr lang="en-US" sz="1400" dirty="0" err="1" smtClean="0"/>
              <a:t>Rowland</a:t>
            </a:r>
            <a:r>
              <a:rPr lang="en-US" sz="1400" dirty="0" err="1"/>
              <a:t>,Jessica</a:t>
            </a:r>
            <a:r>
              <a:rPr lang="en-US" sz="1400" dirty="0"/>
              <a:t> </a:t>
            </a:r>
            <a:endParaRPr lang="en-US" sz="1400" dirty="0" smtClean="0"/>
          </a:p>
          <a:p>
            <a:r>
              <a:rPr lang="en-US" sz="1400" dirty="0" err="1" smtClean="0"/>
              <a:t>Tang</a:t>
            </a:r>
            <a:r>
              <a:rPr lang="en-US" sz="1400" dirty="0" err="1"/>
              <a:t>,Tracy</a:t>
            </a:r>
            <a:r>
              <a:rPr lang="en-US" sz="1400" dirty="0" smtClean="0"/>
              <a:t>  (manager)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905386" y="676796"/>
            <a:ext cx="2075320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Trains</a:t>
            </a:r>
          </a:p>
          <a:p>
            <a:r>
              <a:rPr lang="en-US" sz="1400" dirty="0" err="1"/>
              <a:t>Amirani,Naufa</a:t>
            </a:r>
            <a:r>
              <a:rPr lang="en-US" sz="1400" dirty="0"/>
              <a:t> </a:t>
            </a:r>
            <a:r>
              <a:rPr lang="en-US" sz="1400" dirty="0" smtClean="0"/>
              <a:t> (manager)</a:t>
            </a:r>
          </a:p>
          <a:p>
            <a:r>
              <a:rPr lang="en-US" sz="1400" dirty="0" err="1" smtClean="0"/>
              <a:t>Flower</a:t>
            </a:r>
            <a:r>
              <a:rPr lang="en-US" sz="1400" dirty="0" err="1"/>
              <a:t>,Will</a:t>
            </a:r>
            <a:r>
              <a:rPr lang="en-US" sz="1400" dirty="0"/>
              <a:t> </a:t>
            </a:r>
            <a:endParaRPr lang="en-US" sz="1400" dirty="0" smtClean="0"/>
          </a:p>
          <a:p>
            <a:r>
              <a:rPr lang="en-US" sz="1400" dirty="0" err="1" smtClean="0"/>
              <a:t>Li</a:t>
            </a:r>
            <a:r>
              <a:rPr lang="en-US" sz="1400" dirty="0" err="1"/>
              <a:t>,Shiyu</a:t>
            </a:r>
            <a:r>
              <a:rPr lang="en-US" sz="1400" dirty="0" smtClean="0"/>
              <a:t> </a:t>
            </a:r>
          </a:p>
          <a:p>
            <a:r>
              <a:rPr lang="en-US" sz="1400" dirty="0" err="1" smtClean="0"/>
              <a:t>Sorenson</a:t>
            </a:r>
            <a:r>
              <a:rPr lang="en-US" sz="1400" dirty="0" err="1"/>
              <a:t>,</a:t>
            </a:r>
            <a:r>
              <a:rPr lang="en-US" sz="1400" dirty="0" err="1" smtClean="0"/>
              <a:t>Parker</a:t>
            </a:r>
            <a:endParaRPr lang="en-US" sz="1400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00873" y="2282124"/>
            <a:ext cx="1751226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</a:t>
            </a:r>
          </a:p>
          <a:p>
            <a:r>
              <a:rPr lang="en-US" sz="1400" dirty="0" err="1"/>
              <a:t>Doak,Alexi</a:t>
            </a:r>
            <a:r>
              <a:rPr lang="en-US" sz="1400" dirty="0"/>
              <a:t> </a:t>
            </a:r>
            <a:r>
              <a:rPr lang="en-US" sz="1400" dirty="0" smtClean="0"/>
              <a:t>(manager)</a:t>
            </a:r>
          </a:p>
          <a:p>
            <a:r>
              <a:rPr lang="en-US" sz="1400" dirty="0" err="1" smtClean="0"/>
              <a:t>Maccieri</a:t>
            </a:r>
            <a:r>
              <a:rPr lang="en-US" sz="1400" dirty="0" err="1"/>
              <a:t>,</a:t>
            </a:r>
            <a:r>
              <a:rPr lang="en-US" sz="1400" dirty="0" err="1" smtClean="0"/>
              <a:t>Mateus</a:t>
            </a:r>
            <a:endParaRPr lang="en-US" sz="1400" dirty="0"/>
          </a:p>
          <a:p>
            <a:r>
              <a:rPr lang="en-US" sz="1400" dirty="0" err="1" smtClean="0"/>
              <a:t>Stewart</a:t>
            </a:r>
            <a:r>
              <a:rPr lang="en-US" sz="1400" dirty="0" err="1"/>
              <a:t>,Charlie</a:t>
            </a:r>
            <a:r>
              <a:rPr lang="en-US" sz="1400" dirty="0"/>
              <a:t> </a:t>
            </a:r>
            <a:endParaRPr lang="en-US" sz="1400" dirty="0" smtClean="0"/>
          </a:p>
          <a:p>
            <a:r>
              <a:rPr lang="en-US" sz="1400" dirty="0" err="1" smtClean="0"/>
              <a:t>Weinel</a:t>
            </a:r>
            <a:r>
              <a:rPr lang="en-US" sz="1400" dirty="0" err="1"/>
              <a:t>,</a:t>
            </a:r>
            <a:r>
              <a:rPr lang="en-US" sz="1400" dirty="0" err="1" smtClean="0"/>
              <a:t>Nick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000873" y="3930915"/>
            <a:ext cx="21281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Digest 1</a:t>
            </a:r>
          </a:p>
          <a:p>
            <a:r>
              <a:rPr lang="en-US" sz="1400" dirty="0" err="1"/>
              <a:t>Ainsworth,Matt</a:t>
            </a:r>
            <a:r>
              <a:rPr lang="en-US" sz="1400" dirty="0"/>
              <a:t> </a:t>
            </a:r>
            <a:r>
              <a:rPr lang="en-US" sz="1400" dirty="0" smtClean="0"/>
              <a:t>(manager)</a:t>
            </a:r>
          </a:p>
          <a:p>
            <a:r>
              <a:rPr lang="en-US" sz="1400" dirty="0" err="1" smtClean="0"/>
              <a:t>Guo</a:t>
            </a:r>
            <a:r>
              <a:rPr lang="en-US" sz="1400" dirty="0" err="1"/>
              <a:t>,Ruijia</a:t>
            </a:r>
            <a:r>
              <a:rPr lang="en-US" sz="1400" dirty="0" smtClean="0"/>
              <a:t> </a:t>
            </a:r>
          </a:p>
          <a:p>
            <a:r>
              <a:rPr lang="en-US" sz="1400" dirty="0" err="1" smtClean="0"/>
              <a:t>Heald</a:t>
            </a:r>
            <a:r>
              <a:rPr lang="en-US" sz="1400" dirty="0" err="1"/>
              <a:t>,</a:t>
            </a:r>
            <a:r>
              <a:rPr lang="en-US" sz="1400" dirty="0" err="1" smtClean="0"/>
              <a:t>Ben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569453" y="3933862"/>
            <a:ext cx="20597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Digest 2</a:t>
            </a:r>
          </a:p>
          <a:p>
            <a:r>
              <a:rPr lang="en-US" sz="1400" dirty="0" err="1"/>
              <a:t>Robinson,</a:t>
            </a:r>
            <a:r>
              <a:rPr lang="en-US" sz="1400" dirty="0" err="1" smtClean="0"/>
              <a:t>Matt</a:t>
            </a:r>
            <a:r>
              <a:rPr lang="en-US" sz="1400" dirty="0" smtClean="0"/>
              <a:t> (manager) </a:t>
            </a:r>
          </a:p>
          <a:p>
            <a:r>
              <a:rPr lang="en-US" sz="1400" dirty="0" err="1" smtClean="0"/>
              <a:t>Sinhart</a:t>
            </a:r>
            <a:r>
              <a:rPr lang="en-US" sz="1400" dirty="0" err="1"/>
              <a:t>,Kyle</a:t>
            </a:r>
            <a:r>
              <a:rPr lang="en-US" sz="1400" dirty="0"/>
              <a:t> </a:t>
            </a:r>
            <a:endParaRPr lang="en-US" sz="1400" dirty="0" smtClean="0"/>
          </a:p>
          <a:p>
            <a:r>
              <a:rPr lang="en-US" sz="1400" dirty="0" err="1" smtClean="0"/>
              <a:t>Zhan</a:t>
            </a:r>
            <a:r>
              <a:rPr lang="en-US" sz="1400" dirty="0" err="1"/>
              <a:t>,Sen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41384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107</Words>
  <Application>Microsoft Macintosh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Gettysburg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Clif Presser</dc:creator>
  <cp:lastModifiedBy>Clif Presser</cp:lastModifiedBy>
  <cp:revision>3</cp:revision>
  <dcterms:created xsi:type="dcterms:W3CDTF">2018-08-27T16:35:20Z</dcterms:created>
  <dcterms:modified xsi:type="dcterms:W3CDTF">2018-08-27T16:59:11Z</dcterms:modified>
</cp:coreProperties>
</file>