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3" r:id="rId4"/>
    <p:sldId id="274" r:id="rId5"/>
    <p:sldId id="264" r:id="rId6"/>
    <p:sldId id="270" r:id="rId7"/>
    <p:sldId id="269" r:id="rId8"/>
    <p:sldId id="275" r:id="rId9"/>
    <p:sldId id="273" r:id="rId10"/>
    <p:sldId id="271" r:id="rId11"/>
    <p:sldId id="257" r:id="rId12"/>
    <p:sldId id="258" r:id="rId13"/>
    <p:sldId id="259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5"/>
    <p:restoredTop sz="91089"/>
  </p:normalViewPr>
  <p:slideViewPr>
    <p:cSldViewPr snapToGrid="0">
      <p:cViewPr varScale="1">
        <p:scale>
          <a:sx n="99" d="100"/>
          <a:sy n="99" d="100"/>
        </p:scale>
        <p:origin x="208" y="19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7" d="100"/>
          <a:sy n="137" d="100"/>
        </p:scale>
        <p:origin x="311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FC6A42-50BE-45B7-A8C6-9A9EBB4CB34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FF6C0977-658A-441F-97A4-D8DD2B35C94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Authentication</a:t>
          </a:r>
        </a:p>
      </dgm:t>
    </dgm:pt>
    <dgm:pt modelId="{46A65C9F-D4F9-4B90-8489-9AB3CF51E2CE}" type="parTrans" cxnId="{9D575DB9-564D-4081-BF64-8E83EBD91918}">
      <dgm:prSet/>
      <dgm:spPr/>
      <dgm:t>
        <a:bodyPr/>
        <a:lstStyle/>
        <a:p>
          <a:endParaRPr lang="en-US"/>
        </a:p>
      </dgm:t>
    </dgm:pt>
    <dgm:pt modelId="{3B91AE6D-7E6A-406C-B28D-C063F49B0E00}" type="sibTrans" cxnId="{9D575DB9-564D-4081-BF64-8E83EBD91918}">
      <dgm:prSet/>
      <dgm:spPr/>
      <dgm:t>
        <a:bodyPr/>
        <a:lstStyle/>
        <a:p>
          <a:endParaRPr lang="en-US"/>
        </a:p>
      </dgm:t>
    </dgm:pt>
    <dgm:pt modelId="{1558A715-09B5-4015-A142-ABE1CED2EB8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Authorization</a:t>
          </a:r>
        </a:p>
      </dgm:t>
    </dgm:pt>
    <dgm:pt modelId="{098FC24B-DC12-4C68-A870-777CA949402D}" type="parTrans" cxnId="{8950238A-AA10-4D93-B838-405020CD1B3B}">
      <dgm:prSet/>
      <dgm:spPr/>
      <dgm:t>
        <a:bodyPr/>
        <a:lstStyle/>
        <a:p>
          <a:endParaRPr lang="en-US"/>
        </a:p>
      </dgm:t>
    </dgm:pt>
    <dgm:pt modelId="{9FE0072E-50EF-4C51-A368-518A5BE9ED12}" type="sibTrans" cxnId="{8950238A-AA10-4D93-B838-405020CD1B3B}">
      <dgm:prSet/>
      <dgm:spPr/>
      <dgm:t>
        <a:bodyPr/>
        <a:lstStyle/>
        <a:p>
          <a:endParaRPr lang="en-US"/>
        </a:p>
      </dgm:t>
    </dgm:pt>
    <dgm:pt modelId="{342FDACD-D3A0-4C28-91B4-70ADF4BB49F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Accounting</a:t>
          </a:r>
        </a:p>
      </dgm:t>
    </dgm:pt>
    <dgm:pt modelId="{6966FBFE-DBEE-4FB4-B5DD-4610E292D6E8}" type="parTrans" cxnId="{8B3F7F4B-4436-4A45-BDE6-F8C06C95E96F}">
      <dgm:prSet/>
      <dgm:spPr/>
      <dgm:t>
        <a:bodyPr/>
        <a:lstStyle/>
        <a:p>
          <a:endParaRPr lang="en-US"/>
        </a:p>
      </dgm:t>
    </dgm:pt>
    <dgm:pt modelId="{53CF8589-D8BB-4F22-BB8A-8DF8A8A96DA2}" type="sibTrans" cxnId="{8B3F7F4B-4436-4A45-BDE6-F8C06C95E96F}">
      <dgm:prSet/>
      <dgm:spPr/>
      <dgm:t>
        <a:bodyPr/>
        <a:lstStyle/>
        <a:p>
          <a:endParaRPr lang="en-US"/>
        </a:p>
      </dgm:t>
    </dgm:pt>
    <dgm:pt modelId="{F486D01E-86F5-4042-82E6-DA5DC125C0C1}" type="pres">
      <dgm:prSet presAssocID="{75FC6A42-50BE-45B7-A8C6-9A9EBB4CB348}" presName="root" presStyleCnt="0">
        <dgm:presLayoutVars>
          <dgm:dir/>
          <dgm:resizeHandles val="exact"/>
        </dgm:presLayoutVars>
      </dgm:prSet>
      <dgm:spPr/>
    </dgm:pt>
    <dgm:pt modelId="{099E5429-1F5E-4546-B27E-1A4DF6CD97EF}" type="pres">
      <dgm:prSet presAssocID="{FF6C0977-658A-441F-97A4-D8DD2B35C947}" presName="compNode" presStyleCnt="0"/>
      <dgm:spPr/>
    </dgm:pt>
    <dgm:pt modelId="{E65FD475-0DFC-469F-9907-E7ADCBB8B8A5}" type="pres">
      <dgm:prSet presAssocID="{FF6C0977-658A-441F-97A4-D8DD2B35C947}" presName="iconBgRect" presStyleLbl="bgShp" presStyleIdx="0" presStyleCnt="3"/>
      <dgm:spPr/>
    </dgm:pt>
    <dgm:pt modelId="{FF74037A-2146-4580-8E1E-C453D56E575D}" type="pres">
      <dgm:prSet presAssocID="{FF6C0977-658A-441F-97A4-D8DD2B35C94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0179DC1F-B41D-41AD-A0D7-B6320BE7F3AA}" type="pres">
      <dgm:prSet presAssocID="{FF6C0977-658A-441F-97A4-D8DD2B35C947}" presName="spaceRect" presStyleCnt="0"/>
      <dgm:spPr/>
    </dgm:pt>
    <dgm:pt modelId="{CE7EB6C2-9629-4CDE-9E1E-DB44CAE24077}" type="pres">
      <dgm:prSet presAssocID="{FF6C0977-658A-441F-97A4-D8DD2B35C947}" presName="textRect" presStyleLbl="revTx" presStyleIdx="0" presStyleCnt="3">
        <dgm:presLayoutVars>
          <dgm:chMax val="1"/>
          <dgm:chPref val="1"/>
        </dgm:presLayoutVars>
      </dgm:prSet>
      <dgm:spPr/>
    </dgm:pt>
    <dgm:pt modelId="{8831C01E-B987-402A-8B03-BDBA44433FDC}" type="pres">
      <dgm:prSet presAssocID="{3B91AE6D-7E6A-406C-B28D-C063F49B0E00}" presName="sibTrans" presStyleCnt="0"/>
      <dgm:spPr/>
    </dgm:pt>
    <dgm:pt modelId="{1381688F-DE1D-421B-AEAF-67D861B97B7F}" type="pres">
      <dgm:prSet presAssocID="{1558A715-09B5-4015-A142-ABE1CED2EB80}" presName="compNode" presStyleCnt="0"/>
      <dgm:spPr/>
    </dgm:pt>
    <dgm:pt modelId="{AE799337-9D47-465E-BA42-599D58710D74}" type="pres">
      <dgm:prSet presAssocID="{1558A715-09B5-4015-A142-ABE1CED2EB80}" presName="iconBgRect" presStyleLbl="bgShp" presStyleIdx="1" presStyleCnt="3"/>
      <dgm:spPr/>
    </dgm:pt>
    <dgm:pt modelId="{DF67CD2E-3E29-43D9-8F09-630BF15FDF21}" type="pres">
      <dgm:prSet presAssocID="{1558A715-09B5-4015-A142-ABE1CED2EB8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2DE12212-8F5E-4B25-84C3-0374D5740707}" type="pres">
      <dgm:prSet presAssocID="{1558A715-09B5-4015-A142-ABE1CED2EB80}" presName="spaceRect" presStyleCnt="0"/>
      <dgm:spPr/>
    </dgm:pt>
    <dgm:pt modelId="{69F9EAAF-2EA4-4F66-805B-AF7504E6E8ED}" type="pres">
      <dgm:prSet presAssocID="{1558A715-09B5-4015-A142-ABE1CED2EB80}" presName="textRect" presStyleLbl="revTx" presStyleIdx="1" presStyleCnt="3">
        <dgm:presLayoutVars>
          <dgm:chMax val="1"/>
          <dgm:chPref val="1"/>
        </dgm:presLayoutVars>
      </dgm:prSet>
      <dgm:spPr/>
    </dgm:pt>
    <dgm:pt modelId="{8D04F9A1-43DB-406B-9F3C-B75F058401A7}" type="pres">
      <dgm:prSet presAssocID="{9FE0072E-50EF-4C51-A368-518A5BE9ED12}" presName="sibTrans" presStyleCnt="0"/>
      <dgm:spPr/>
    </dgm:pt>
    <dgm:pt modelId="{52E0224C-A51E-459E-8913-AA458E8FD909}" type="pres">
      <dgm:prSet presAssocID="{342FDACD-D3A0-4C28-91B4-70ADF4BB49F8}" presName="compNode" presStyleCnt="0"/>
      <dgm:spPr/>
    </dgm:pt>
    <dgm:pt modelId="{4872DC9D-47EE-4151-AE41-17CC3EE97BDE}" type="pres">
      <dgm:prSet presAssocID="{342FDACD-D3A0-4C28-91B4-70ADF4BB49F8}" presName="iconBgRect" presStyleLbl="bgShp" presStyleIdx="2" presStyleCnt="3"/>
      <dgm:spPr/>
    </dgm:pt>
    <dgm:pt modelId="{70A7042F-244D-43FE-8CAB-AF5A6C4E27A1}" type="pres">
      <dgm:prSet presAssocID="{342FDACD-D3A0-4C28-91B4-70ADF4BB49F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E8125F02-98FF-4DFC-A425-23D53A273576}" type="pres">
      <dgm:prSet presAssocID="{342FDACD-D3A0-4C28-91B4-70ADF4BB49F8}" presName="spaceRect" presStyleCnt="0"/>
      <dgm:spPr/>
    </dgm:pt>
    <dgm:pt modelId="{31664FF3-D340-43D4-9EF1-F6F63DD90371}" type="pres">
      <dgm:prSet presAssocID="{342FDACD-D3A0-4C28-91B4-70ADF4BB49F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B3F7F4B-4436-4A45-BDE6-F8C06C95E96F}" srcId="{75FC6A42-50BE-45B7-A8C6-9A9EBB4CB348}" destId="{342FDACD-D3A0-4C28-91B4-70ADF4BB49F8}" srcOrd="2" destOrd="0" parTransId="{6966FBFE-DBEE-4FB4-B5DD-4610E292D6E8}" sibTransId="{53CF8589-D8BB-4F22-BB8A-8DF8A8A96DA2}"/>
    <dgm:cxn modelId="{A6B38764-7666-854C-8671-1429858CA1BE}" type="presOf" srcId="{1558A715-09B5-4015-A142-ABE1CED2EB80}" destId="{69F9EAAF-2EA4-4F66-805B-AF7504E6E8ED}" srcOrd="0" destOrd="0" presId="urn:microsoft.com/office/officeart/2018/5/layout/IconCircleLabelList"/>
    <dgm:cxn modelId="{8950238A-AA10-4D93-B838-405020CD1B3B}" srcId="{75FC6A42-50BE-45B7-A8C6-9A9EBB4CB348}" destId="{1558A715-09B5-4015-A142-ABE1CED2EB80}" srcOrd="1" destOrd="0" parTransId="{098FC24B-DC12-4C68-A870-777CA949402D}" sibTransId="{9FE0072E-50EF-4C51-A368-518A5BE9ED12}"/>
    <dgm:cxn modelId="{E7FB2CAD-1D89-8344-9AB2-46A4305BAFC8}" type="presOf" srcId="{75FC6A42-50BE-45B7-A8C6-9A9EBB4CB348}" destId="{F486D01E-86F5-4042-82E6-DA5DC125C0C1}" srcOrd="0" destOrd="0" presId="urn:microsoft.com/office/officeart/2018/5/layout/IconCircleLabelList"/>
    <dgm:cxn modelId="{9D575DB9-564D-4081-BF64-8E83EBD91918}" srcId="{75FC6A42-50BE-45B7-A8C6-9A9EBB4CB348}" destId="{FF6C0977-658A-441F-97A4-D8DD2B35C947}" srcOrd="0" destOrd="0" parTransId="{46A65C9F-D4F9-4B90-8489-9AB3CF51E2CE}" sibTransId="{3B91AE6D-7E6A-406C-B28D-C063F49B0E00}"/>
    <dgm:cxn modelId="{8F9A3DC7-52DB-4544-BAD0-7567A6808994}" type="presOf" srcId="{FF6C0977-658A-441F-97A4-D8DD2B35C947}" destId="{CE7EB6C2-9629-4CDE-9E1E-DB44CAE24077}" srcOrd="0" destOrd="0" presId="urn:microsoft.com/office/officeart/2018/5/layout/IconCircleLabelList"/>
    <dgm:cxn modelId="{5E1B00FB-1EC1-5540-8542-F2BA1040FA5C}" type="presOf" srcId="{342FDACD-D3A0-4C28-91B4-70ADF4BB49F8}" destId="{31664FF3-D340-43D4-9EF1-F6F63DD90371}" srcOrd="0" destOrd="0" presId="urn:microsoft.com/office/officeart/2018/5/layout/IconCircleLabelList"/>
    <dgm:cxn modelId="{0BE61E11-ACFF-FD4E-A080-A074520749F3}" type="presParOf" srcId="{F486D01E-86F5-4042-82E6-DA5DC125C0C1}" destId="{099E5429-1F5E-4546-B27E-1A4DF6CD97EF}" srcOrd="0" destOrd="0" presId="urn:microsoft.com/office/officeart/2018/5/layout/IconCircleLabelList"/>
    <dgm:cxn modelId="{3A9E607C-6122-D94C-A750-C96CB2DF8E13}" type="presParOf" srcId="{099E5429-1F5E-4546-B27E-1A4DF6CD97EF}" destId="{E65FD475-0DFC-469F-9907-E7ADCBB8B8A5}" srcOrd="0" destOrd="0" presId="urn:microsoft.com/office/officeart/2018/5/layout/IconCircleLabelList"/>
    <dgm:cxn modelId="{FD993EF3-4FA7-3649-A228-36055AA24A53}" type="presParOf" srcId="{099E5429-1F5E-4546-B27E-1A4DF6CD97EF}" destId="{FF74037A-2146-4580-8E1E-C453D56E575D}" srcOrd="1" destOrd="0" presId="urn:microsoft.com/office/officeart/2018/5/layout/IconCircleLabelList"/>
    <dgm:cxn modelId="{23B1284F-A737-774F-83B8-A3E568FA05A8}" type="presParOf" srcId="{099E5429-1F5E-4546-B27E-1A4DF6CD97EF}" destId="{0179DC1F-B41D-41AD-A0D7-B6320BE7F3AA}" srcOrd="2" destOrd="0" presId="urn:microsoft.com/office/officeart/2018/5/layout/IconCircleLabelList"/>
    <dgm:cxn modelId="{57BB9DCC-FC15-0C4F-ACF8-BAC650A1E6D1}" type="presParOf" srcId="{099E5429-1F5E-4546-B27E-1A4DF6CD97EF}" destId="{CE7EB6C2-9629-4CDE-9E1E-DB44CAE24077}" srcOrd="3" destOrd="0" presId="urn:microsoft.com/office/officeart/2018/5/layout/IconCircleLabelList"/>
    <dgm:cxn modelId="{E1CAE004-69F4-8148-8572-C5E39A5F03B2}" type="presParOf" srcId="{F486D01E-86F5-4042-82E6-DA5DC125C0C1}" destId="{8831C01E-B987-402A-8B03-BDBA44433FDC}" srcOrd="1" destOrd="0" presId="urn:microsoft.com/office/officeart/2018/5/layout/IconCircleLabelList"/>
    <dgm:cxn modelId="{D72AC403-F67C-394E-B328-E7AD282A5B6C}" type="presParOf" srcId="{F486D01E-86F5-4042-82E6-DA5DC125C0C1}" destId="{1381688F-DE1D-421B-AEAF-67D861B97B7F}" srcOrd="2" destOrd="0" presId="urn:microsoft.com/office/officeart/2018/5/layout/IconCircleLabelList"/>
    <dgm:cxn modelId="{FF12BA5A-3B99-2645-BF62-13EFFFB6DE6C}" type="presParOf" srcId="{1381688F-DE1D-421B-AEAF-67D861B97B7F}" destId="{AE799337-9D47-465E-BA42-599D58710D74}" srcOrd="0" destOrd="0" presId="urn:microsoft.com/office/officeart/2018/5/layout/IconCircleLabelList"/>
    <dgm:cxn modelId="{D5817CB5-7FFD-4149-996C-B150FA39BEC0}" type="presParOf" srcId="{1381688F-DE1D-421B-AEAF-67D861B97B7F}" destId="{DF67CD2E-3E29-43D9-8F09-630BF15FDF21}" srcOrd="1" destOrd="0" presId="urn:microsoft.com/office/officeart/2018/5/layout/IconCircleLabelList"/>
    <dgm:cxn modelId="{B2EB8376-0BF4-E14F-92AC-31BEB8A4EFE7}" type="presParOf" srcId="{1381688F-DE1D-421B-AEAF-67D861B97B7F}" destId="{2DE12212-8F5E-4B25-84C3-0374D5740707}" srcOrd="2" destOrd="0" presId="urn:microsoft.com/office/officeart/2018/5/layout/IconCircleLabelList"/>
    <dgm:cxn modelId="{3620CE6F-7F6E-EB4B-994B-02F6C8C09B5F}" type="presParOf" srcId="{1381688F-DE1D-421B-AEAF-67D861B97B7F}" destId="{69F9EAAF-2EA4-4F66-805B-AF7504E6E8ED}" srcOrd="3" destOrd="0" presId="urn:microsoft.com/office/officeart/2018/5/layout/IconCircleLabelList"/>
    <dgm:cxn modelId="{4947C500-B682-534B-B386-3A93418A5F02}" type="presParOf" srcId="{F486D01E-86F5-4042-82E6-DA5DC125C0C1}" destId="{8D04F9A1-43DB-406B-9F3C-B75F058401A7}" srcOrd="3" destOrd="0" presId="urn:microsoft.com/office/officeart/2018/5/layout/IconCircleLabelList"/>
    <dgm:cxn modelId="{3052B5CA-3588-C446-9DD2-6DFC5CCDECEA}" type="presParOf" srcId="{F486D01E-86F5-4042-82E6-DA5DC125C0C1}" destId="{52E0224C-A51E-459E-8913-AA458E8FD909}" srcOrd="4" destOrd="0" presId="urn:microsoft.com/office/officeart/2018/5/layout/IconCircleLabelList"/>
    <dgm:cxn modelId="{EDE584E4-D4FD-5D4B-8FDD-128C6D8D3F3F}" type="presParOf" srcId="{52E0224C-A51E-459E-8913-AA458E8FD909}" destId="{4872DC9D-47EE-4151-AE41-17CC3EE97BDE}" srcOrd="0" destOrd="0" presId="urn:microsoft.com/office/officeart/2018/5/layout/IconCircleLabelList"/>
    <dgm:cxn modelId="{1BA68D0F-3DB4-7742-BACF-AF44398F80DA}" type="presParOf" srcId="{52E0224C-A51E-459E-8913-AA458E8FD909}" destId="{70A7042F-244D-43FE-8CAB-AF5A6C4E27A1}" srcOrd="1" destOrd="0" presId="urn:microsoft.com/office/officeart/2018/5/layout/IconCircleLabelList"/>
    <dgm:cxn modelId="{CCA1B22E-E0BF-E640-A385-A2DD4E61C271}" type="presParOf" srcId="{52E0224C-A51E-459E-8913-AA458E8FD909}" destId="{E8125F02-98FF-4DFC-A425-23D53A273576}" srcOrd="2" destOrd="0" presId="urn:microsoft.com/office/officeart/2018/5/layout/IconCircleLabelList"/>
    <dgm:cxn modelId="{FF0DAF96-922C-2E4F-91E9-07FA46150991}" type="presParOf" srcId="{52E0224C-A51E-459E-8913-AA458E8FD909}" destId="{31664FF3-D340-43D4-9EF1-F6F63DD9037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89EE4A-227E-457A-B3E6-ECE6308699C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96EB21C-3596-433A-A262-8352FA20133C}">
      <dgm:prSet/>
      <dgm:spPr/>
      <dgm:t>
        <a:bodyPr/>
        <a:lstStyle/>
        <a:p>
          <a:r>
            <a:rPr lang="en-US" dirty="0"/>
            <a:t>Are the formats distracting?</a:t>
          </a:r>
        </a:p>
      </dgm:t>
    </dgm:pt>
    <dgm:pt modelId="{F433A283-CEC3-4B25-BF86-98A8D2A9DFC3}" type="parTrans" cxnId="{486DEA9F-19D6-4ED9-BD92-810416AFC7D3}">
      <dgm:prSet/>
      <dgm:spPr/>
      <dgm:t>
        <a:bodyPr/>
        <a:lstStyle/>
        <a:p>
          <a:endParaRPr lang="en-US"/>
        </a:p>
      </dgm:t>
    </dgm:pt>
    <dgm:pt modelId="{334E88F3-F00B-44AA-80D4-F654704E919C}" type="sibTrans" cxnId="{486DEA9F-19D6-4ED9-BD92-810416AFC7D3}">
      <dgm:prSet/>
      <dgm:spPr/>
      <dgm:t>
        <a:bodyPr/>
        <a:lstStyle/>
        <a:p>
          <a:endParaRPr lang="en-US"/>
        </a:p>
      </dgm:t>
    </dgm:pt>
    <dgm:pt modelId="{73728B39-48DB-4E5F-A400-2D376AD3BA72}">
      <dgm:prSet/>
      <dgm:spPr/>
      <dgm:t>
        <a:bodyPr/>
        <a:lstStyle/>
        <a:p>
          <a:r>
            <a:rPr lang="en-US"/>
            <a:t>Positives and Negatives?</a:t>
          </a:r>
        </a:p>
      </dgm:t>
    </dgm:pt>
    <dgm:pt modelId="{AA1AFF08-95C0-49AE-A1F4-387655CA059E}" type="parTrans" cxnId="{233F79B3-C4C3-439D-A86D-56AF653536DE}">
      <dgm:prSet/>
      <dgm:spPr/>
      <dgm:t>
        <a:bodyPr/>
        <a:lstStyle/>
        <a:p>
          <a:endParaRPr lang="en-US"/>
        </a:p>
      </dgm:t>
    </dgm:pt>
    <dgm:pt modelId="{A59B5AAB-D551-4B8D-8814-360DC0B848E2}" type="sibTrans" cxnId="{233F79B3-C4C3-439D-A86D-56AF653536DE}">
      <dgm:prSet/>
      <dgm:spPr/>
      <dgm:t>
        <a:bodyPr/>
        <a:lstStyle/>
        <a:p>
          <a:endParaRPr lang="en-US"/>
        </a:p>
      </dgm:t>
    </dgm:pt>
    <dgm:pt modelId="{BE7E43B3-3B41-8E4E-9B59-112A8EDA0F45}" type="pres">
      <dgm:prSet presAssocID="{AB89EE4A-227E-457A-B3E6-ECE6308699C7}" presName="linear" presStyleCnt="0">
        <dgm:presLayoutVars>
          <dgm:animLvl val="lvl"/>
          <dgm:resizeHandles val="exact"/>
        </dgm:presLayoutVars>
      </dgm:prSet>
      <dgm:spPr/>
    </dgm:pt>
    <dgm:pt modelId="{ECFE7FFA-3A3B-A140-A8DA-E90BB29EB86A}" type="pres">
      <dgm:prSet presAssocID="{496EB21C-3596-433A-A262-8352FA20133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70D38B4-8109-2749-A373-97B893D41A05}" type="pres">
      <dgm:prSet presAssocID="{334E88F3-F00B-44AA-80D4-F654704E919C}" presName="spacer" presStyleCnt="0"/>
      <dgm:spPr/>
    </dgm:pt>
    <dgm:pt modelId="{C8BBE1E7-E390-FD48-83B9-59BD780B220B}" type="pres">
      <dgm:prSet presAssocID="{73728B39-48DB-4E5F-A400-2D376AD3BA7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BFD2051-A3BE-F24F-A276-34A73B68E2F6}" type="presOf" srcId="{AB89EE4A-227E-457A-B3E6-ECE6308699C7}" destId="{BE7E43B3-3B41-8E4E-9B59-112A8EDA0F45}" srcOrd="0" destOrd="0" presId="urn:microsoft.com/office/officeart/2005/8/layout/vList2"/>
    <dgm:cxn modelId="{0B7B846C-D7AF-6541-99EC-11F550486284}" type="presOf" srcId="{73728B39-48DB-4E5F-A400-2D376AD3BA72}" destId="{C8BBE1E7-E390-FD48-83B9-59BD780B220B}" srcOrd="0" destOrd="0" presId="urn:microsoft.com/office/officeart/2005/8/layout/vList2"/>
    <dgm:cxn modelId="{436D008A-9851-B24A-B8A8-2B1B5D681C23}" type="presOf" srcId="{496EB21C-3596-433A-A262-8352FA20133C}" destId="{ECFE7FFA-3A3B-A140-A8DA-E90BB29EB86A}" srcOrd="0" destOrd="0" presId="urn:microsoft.com/office/officeart/2005/8/layout/vList2"/>
    <dgm:cxn modelId="{486DEA9F-19D6-4ED9-BD92-810416AFC7D3}" srcId="{AB89EE4A-227E-457A-B3E6-ECE6308699C7}" destId="{496EB21C-3596-433A-A262-8352FA20133C}" srcOrd="0" destOrd="0" parTransId="{F433A283-CEC3-4B25-BF86-98A8D2A9DFC3}" sibTransId="{334E88F3-F00B-44AA-80D4-F654704E919C}"/>
    <dgm:cxn modelId="{233F79B3-C4C3-439D-A86D-56AF653536DE}" srcId="{AB89EE4A-227E-457A-B3E6-ECE6308699C7}" destId="{73728B39-48DB-4E5F-A400-2D376AD3BA72}" srcOrd="1" destOrd="0" parTransId="{AA1AFF08-95C0-49AE-A1F4-387655CA059E}" sibTransId="{A59B5AAB-D551-4B8D-8814-360DC0B848E2}"/>
    <dgm:cxn modelId="{2E1140EE-352B-7B40-AA6C-996AC91A4C92}" type="presParOf" srcId="{BE7E43B3-3B41-8E4E-9B59-112A8EDA0F45}" destId="{ECFE7FFA-3A3B-A140-A8DA-E90BB29EB86A}" srcOrd="0" destOrd="0" presId="urn:microsoft.com/office/officeart/2005/8/layout/vList2"/>
    <dgm:cxn modelId="{98A75F56-095D-0540-98AC-BC1AE2C6D146}" type="presParOf" srcId="{BE7E43B3-3B41-8E4E-9B59-112A8EDA0F45}" destId="{270D38B4-8109-2749-A373-97B893D41A05}" srcOrd="1" destOrd="0" presId="urn:microsoft.com/office/officeart/2005/8/layout/vList2"/>
    <dgm:cxn modelId="{E746515D-8BDF-304C-892B-274635A76D59}" type="presParOf" srcId="{BE7E43B3-3B41-8E4E-9B59-112A8EDA0F45}" destId="{C8BBE1E7-E390-FD48-83B9-59BD780B220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FECC49-848D-404D-9947-61D3F717790B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CB2FB63-2C21-43D8-B29D-174119A6A590}">
      <dgm:prSet/>
      <dgm:spPr/>
      <dgm:t>
        <a:bodyPr/>
        <a:lstStyle/>
        <a:p>
          <a:r>
            <a:rPr lang="en-US"/>
            <a:t>Defense in Depth</a:t>
          </a:r>
        </a:p>
      </dgm:t>
    </dgm:pt>
    <dgm:pt modelId="{32119ECF-4943-44B8-B6B2-28D937E5714F}" type="parTrans" cxnId="{3A2F2F1D-F8F9-408F-9E43-DA74DF4F0B18}">
      <dgm:prSet/>
      <dgm:spPr/>
      <dgm:t>
        <a:bodyPr/>
        <a:lstStyle/>
        <a:p>
          <a:endParaRPr lang="en-US"/>
        </a:p>
      </dgm:t>
    </dgm:pt>
    <dgm:pt modelId="{B7FF0749-BF3C-4C3C-9117-424F337CB190}" type="sibTrans" cxnId="{3A2F2F1D-F8F9-408F-9E43-DA74DF4F0B18}">
      <dgm:prSet/>
      <dgm:spPr/>
      <dgm:t>
        <a:bodyPr/>
        <a:lstStyle/>
        <a:p>
          <a:endParaRPr lang="en-US"/>
        </a:p>
      </dgm:t>
    </dgm:pt>
    <dgm:pt modelId="{F55BEDEE-58CD-485C-882F-A5807AC1518E}">
      <dgm:prSet/>
      <dgm:spPr/>
      <dgm:t>
        <a:bodyPr/>
        <a:lstStyle/>
        <a:p>
          <a:r>
            <a:rPr lang="en-US"/>
            <a:t>Least Privilege</a:t>
          </a:r>
        </a:p>
      </dgm:t>
    </dgm:pt>
    <dgm:pt modelId="{8A4390F0-D290-46C7-B6D3-91269B49D85E}" type="parTrans" cxnId="{ADC20690-DECC-44E5-BA70-F8AC1ADF6E9D}">
      <dgm:prSet/>
      <dgm:spPr/>
      <dgm:t>
        <a:bodyPr/>
        <a:lstStyle/>
        <a:p>
          <a:endParaRPr lang="en-US"/>
        </a:p>
      </dgm:t>
    </dgm:pt>
    <dgm:pt modelId="{8CF45E3D-20C6-4942-8B2D-E09CE5B45ED6}" type="sibTrans" cxnId="{ADC20690-DECC-44E5-BA70-F8AC1ADF6E9D}">
      <dgm:prSet/>
      <dgm:spPr/>
      <dgm:t>
        <a:bodyPr/>
        <a:lstStyle/>
        <a:p>
          <a:endParaRPr lang="en-US"/>
        </a:p>
      </dgm:t>
    </dgm:pt>
    <dgm:pt modelId="{96A0924E-D3D7-4AF4-901C-5E9367168804}">
      <dgm:prSet/>
      <dgm:spPr/>
      <dgm:t>
        <a:bodyPr/>
        <a:lstStyle/>
        <a:p>
          <a:r>
            <a:rPr lang="en-US"/>
            <a:t>Separation of Duties</a:t>
          </a:r>
        </a:p>
      </dgm:t>
    </dgm:pt>
    <dgm:pt modelId="{9A757C8D-5011-4F97-94E0-510E79CEE6B1}" type="parTrans" cxnId="{84E5CBC8-1717-417E-AD06-F1EC0F82981E}">
      <dgm:prSet/>
      <dgm:spPr/>
      <dgm:t>
        <a:bodyPr/>
        <a:lstStyle/>
        <a:p>
          <a:endParaRPr lang="en-US"/>
        </a:p>
      </dgm:t>
    </dgm:pt>
    <dgm:pt modelId="{D05C49D1-C1C4-44DD-A104-1C1B8B2836F6}" type="sibTrans" cxnId="{84E5CBC8-1717-417E-AD06-F1EC0F82981E}">
      <dgm:prSet/>
      <dgm:spPr/>
      <dgm:t>
        <a:bodyPr/>
        <a:lstStyle/>
        <a:p>
          <a:endParaRPr lang="en-US"/>
        </a:p>
      </dgm:t>
    </dgm:pt>
    <dgm:pt modelId="{0E1AEA7E-58EF-492D-A8A2-A1CC16942B0B}">
      <dgm:prSet/>
      <dgm:spPr/>
      <dgm:t>
        <a:bodyPr/>
        <a:lstStyle/>
        <a:p>
          <a:r>
            <a:rPr lang="en-US"/>
            <a:t>Security by Design</a:t>
          </a:r>
        </a:p>
      </dgm:t>
    </dgm:pt>
    <dgm:pt modelId="{51E13A87-5256-45F7-A466-85D6E8362513}" type="parTrans" cxnId="{6731169A-C1CD-472D-B33D-3AEB881D92E0}">
      <dgm:prSet/>
      <dgm:spPr/>
      <dgm:t>
        <a:bodyPr/>
        <a:lstStyle/>
        <a:p>
          <a:endParaRPr lang="en-US"/>
        </a:p>
      </dgm:t>
    </dgm:pt>
    <dgm:pt modelId="{A49D668D-AD52-4500-9239-529D78E4D4EF}" type="sibTrans" cxnId="{6731169A-C1CD-472D-B33D-3AEB881D92E0}">
      <dgm:prSet/>
      <dgm:spPr/>
      <dgm:t>
        <a:bodyPr/>
        <a:lstStyle/>
        <a:p>
          <a:endParaRPr lang="en-US"/>
        </a:p>
      </dgm:t>
    </dgm:pt>
    <dgm:pt modelId="{6809CF33-166D-4FA8-8E98-C8F557005CCA}">
      <dgm:prSet/>
      <dgm:spPr/>
      <dgm:t>
        <a:bodyPr/>
        <a:lstStyle/>
        <a:p>
          <a:r>
            <a:rPr lang="en-US"/>
            <a:t>KISS</a:t>
          </a:r>
        </a:p>
      </dgm:t>
    </dgm:pt>
    <dgm:pt modelId="{E1041291-3EF1-45F2-B611-1004F3E9E416}" type="parTrans" cxnId="{FDEDD77B-25B5-496D-9BF5-683CA1E4E570}">
      <dgm:prSet/>
      <dgm:spPr/>
      <dgm:t>
        <a:bodyPr/>
        <a:lstStyle/>
        <a:p>
          <a:endParaRPr lang="en-US"/>
        </a:p>
      </dgm:t>
    </dgm:pt>
    <dgm:pt modelId="{30CCAC73-299A-4787-BB3B-F2ED2952EF22}" type="sibTrans" cxnId="{FDEDD77B-25B5-496D-9BF5-683CA1E4E570}">
      <dgm:prSet/>
      <dgm:spPr/>
      <dgm:t>
        <a:bodyPr/>
        <a:lstStyle/>
        <a:p>
          <a:endParaRPr lang="en-US"/>
        </a:p>
      </dgm:t>
    </dgm:pt>
    <dgm:pt modelId="{FA21D449-0393-4A6F-A485-79BCA1B11F6D}">
      <dgm:prSet/>
      <dgm:spPr/>
      <dgm:t>
        <a:bodyPr/>
        <a:lstStyle/>
        <a:p>
          <a:r>
            <a:rPr lang="en-US"/>
            <a:t>Security by Obscurity</a:t>
          </a:r>
        </a:p>
      </dgm:t>
    </dgm:pt>
    <dgm:pt modelId="{12219764-E7C1-452E-A8C9-3402C1EE5556}" type="parTrans" cxnId="{3BC2CD75-3A1C-4CA6-AAA4-522F39F59795}">
      <dgm:prSet/>
      <dgm:spPr/>
      <dgm:t>
        <a:bodyPr/>
        <a:lstStyle/>
        <a:p>
          <a:endParaRPr lang="en-US"/>
        </a:p>
      </dgm:t>
    </dgm:pt>
    <dgm:pt modelId="{0C40B62C-AE46-47CA-8BD0-3DF6E59383DE}" type="sibTrans" cxnId="{3BC2CD75-3A1C-4CA6-AAA4-522F39F59795}">
      <dgm:prSet/>
      <dgm:spPr/>
      <dgm:t>
        <a:bodyPr/>
        <a:lstStyle/>
        <a:p>
          <a:endParaRPr lang="en-US"/>
        </a:p>
      </dgm:t>
    </dgm:pt>
    <dgm:pt modelId="{02209465-08ED-4F43-8C63-7E7578E7347D}" type="pres">
      <dgm:prSet presAssocID="{40FECC49-848D-404D-9947-61D3F717790B}" presName="vert0" presStyleCnt="0">
        <dgm:presLayoutVars>
          <dgm:dir/>
          <dgm:animOne val="branch"/>
          <dgm:animLvl val="lvl"/>
        </dgm:presLayoutVars>
      </dgm:prSet>
      <dgm:spPr/>
    </dgm:pt>
    <dgm:pt modelId="{72B35D74-C583-9F4B-A5BA-646BCB625A8D}" type="pres">
      <dgm:prSet presAssocID="{DCB2FB63-2C21-43D8-B29D-174119A6A590}" presName="thickLine" presStyleLbl="alignNode1" presStyleIdx="0" presStyleCnt="6"/>
      <dgm:spPr/>
    </dgm:pt>
    <dgm:pt modelId="{672D6425-5699-7B4C-95E1-F6F0564E60C9}" type="pres">
      <dgm:prSet presAssocID="{DCB2FB63-2C21-43D8-B29D-174119A6A590}" presName="horz1" presStyleCnt="0"/>
      <dgm:spPr/>
    </dgm:pt>
    <dgm:pt modelId="{0B0A58F5-89D2-D248-956F-FEB2D6A6DC29}" type="pres">
      <dgm:prSet presAssocID="{DCB2FB63-2C21-43D8-B29D-174119A6A590}" presName="tx1" presStyleLbl="revTx" presStyleIdx="0" presStyleCnt="6"/>
      <dgm:spPr/>
    </dgm:pt>
    <dgm:pt modelId="{37FA56EA-23E6-264E-849A-03781186E26E}" type="pres">
      <dgm:prSet presAssocID="{DCB2FB63-2C21-43D8-B29D-174119A6A590}" presName="vert1" presStyleCnt="0"/>
      <dgm:spPr/>
    </dgm:pt>
    <dgm:pt modelId="{425DA058-73D2-4D44-9813-47A55DE42C28}" type="pres">
      <dgm:prSet presAssocID="{F55BEDEE-58CD-485C-882F-A5807AC1518E}" presName="thickLine" presStyleLbl="alignNode1" presStyleIdx="1" presStyleCnt="6"/>
      <dgm:spPr/>
    </dgm:pt>
    <dgm:pt modelId="{AE3CA737-7F4F-104A-BADF-13BCBA7E03FB}" type="pres">
      <dgm:prSet presAssocID="{F55BEDEE-58CD-485C-882F-A5807AC1518E}" presName="horz1" presStyleCnt="0"/>
      <dgm:spPr/>
    </dgm:pt>
    <dgm:pt modelId="{3DFA71AC-91CB-0E4A-BC10-B29846098019}" type="pres">
      <dgm:prSet presAssocID="{F55BEDEE-58CD-485C-882F-A5807AC1518E}" presName="tx1" presStyleLbl="revTx" presStyleIdx="1" presStyleCnt="6"/>
      <dgm:spPr/>
    </dgm:pt>
    <dgm:pt modelId="{516B884C-F18F-B24A-A8D9-A07A6758AFC8}" type="pres">
      <dgm:prSet presAssocID="{F55BEDEE-58CD-485C-882F-A5807AC1518E}" presName="vert1" presStyleCnt="0"/>
      <dgm:spPr/>
    </dgm:pt>
    <dgm:pt modelId="{EF201729-B9A3-D049-90F1-68E45D8AEFB9}" type="pres">
      <dgm:prSet presAssocID="{96A0924E-D3D7-4AF4-901C-5E9367168804}" presName="thickLine" presStyleLbl="alignNode1" presStyleIdx="2" presStyleCnt="6"/>
      <dgm:spPr/>
    </dgm:pt>
    <dgm:pt modelId="{0A3A26DB-178F-0B45-BFFE-B218A2231E64}" type="pres">
      <dgm:prSet presAssocID="{96A0924E-D3D7-4AF4-901C-5E9367168804}" presName="horz1" presStyleCnt="0"/>
      <dgm:spPr/>
    </dgm:pt>
    <dgm:pt modelId="{C9871914-4066-A64B-9B37-2D61259BDDA1}" type="pres">
      <dgm:prSet presAssocID="{96A0924E-D3D7-4AF4-901C-5E9367168804}" presName="tx1" presStyleLbl="revTx" presStyleIdx="2" presStyleCnt="6"/>
      <dgm:spPr/>
    </dgm:pt>
    <dgm:pt modelId="{546FFCF3-948B-D146-9A43-6D12E7CC96C8}" type="pres">
      <dgm:prSet presAssocID="{96A0924E-D3D7-4AF4-901C-5E9367168804}" presName="vert1" presStyleCnt="0"/>
      <dgm:spPr/>
    </dgm:pt>
    <dgm:pt modelId="{B7D92831-1FAA-9B4F-AC01-79DABE57E617}" type="pres">
      <dgm:prSet presAssocID="{0E1AEA7E-58EF-492D-A8A2-A1CC16942B0B}" presName="thickLine" presStyleLbl="alignNode1" presStyleIdx="3" presStyleCnt="6"/>
      <dgm:spPr/>
    </dgm:pt>
    <dgm:pt modelId="{F6928C34-529E-6049-BB44-1192B58E373F}" type="pres">
      <dgm:prSet presAssocID="{0E1AEA7E-58EF-492D-A8A2-A1CC16942B0B}" presName="horz1" presStyleCnt="0"/>
      <dgm:spPr/>
    </dgm:pt>
    <dgm:pt modelId="{CA077BB3-E16B-044E-AA9C-83491E4D1681}" type="pres">
      <dgm:prSet presAssocID="{0E1AEA7E-58EF-492D-A8A2-A1CC16942B0B}" presName="tx1" presStyleLbl="revTx" presStyleIdx="3" presStyleCnt="6"/>
      <dgm:spPr/>
    </dgm:pt>
    <dgm:pt modelId="{164D305A-7714-2941-B82A-C23A75DAC35C}" type="pres">
      <dgm:prSet presAssocID="{0E1AEA7E-58EF-492D-A8A2-A1CC16942B0B}" presName="vert1" presStyleCnt="0"/>
      <dgm:spPr/>
    </dgm:pt>
    <dgm:pt modelId="{152C3C5D-9AA8-6E4D-8995-96764296C3A6}" type="pres">
      <dgm:prSet presAssocID="{6809CF33-166D-4FA8-8E98-C8F557005CCA}" presName="thickLine" presStyleLbl="alignNode1" presStyleIdx="4" presStyleCnt="6"/>
      <dgm:spPr/>
    </dgm:pt>
    <dgm:pt modelId="{73ADB2C4-14B2-8547-AA21-62B4E29487D2}" type="pres">
      <dgm:prSet presAssocID="{6809CF33-166D-4FA8-8E98-C8F557005CCA}" presName="horz1" presStyleCnt="0"/>
      <dgm:spPr/>
    </dgm:pt>
    <dgm:pt modelId="{14869181-E348-0742-AE61-32170D99BC89}" type="pres">
      <dgm:prSet presAssocID="{6809CF33-166D-4FA8-8E98-C8F557005CCA}" presName="tx1" presStyleLbl="revTx" presStyleIdx="4" presStyleCnt="6"/>
      <dgm:spPr/>
    </dgm:pt>
    <dgm:pt modelId="{C3D3D486-B13B-604F-B279-B6E5A9030F0A}" type="pres">
      <dgm:prSet presAssocID="{6809CF33-166D-4FA8-8E98-C8F557005CCA}" presName="vert1" presStyleCnt="0"/>
      <dgm:spPr/>
    </dgm:pt>
    <dgm:pt modelId="{7CE1491A-D5CD-434B-9231-5268E713978D}" type="pres">
      <dgm:prSet presAssocID="{FA21D449-0393-4A6F-A485-79BCA1B11F6D}" presName="thickLine" presStyleLbl="alignNode1" presStyleIdx="5" presStyleCnt="6"/>
      <dgm:spPr/>
    </dgm:pt>
    <dgm:pt modelId="{5B2DF593-661B-4440-B24E-FFA30AAA8817}" type="pres">
      <dgm:prSet presAssocID="{FA21D449-0393-4A6F-A485-79BCA1B11F6D}" presName="horz1" presStyleCnt="0"/>
      <dgm:spPr/>
    </dgm:pt>
    <dgm:pt modelId="{304A87F7-7F21-1346-8016-6FF7DA1EA8B7}" type="pres">
      <dgm:prSet presAssocID="{FA21D449-0393-4A6F-A485-79BCA1B11F6D}" presName="tx1" presStyleLbl="revTx" presStyleIdx="5" presStyleCnt="6"/>
      <dgm:spPr/>
    </dgm:pt>
    <dgm:pt modelId="{FAF2CA92-74DA-114D-A4B1-0A6DE37D2D4D}" type="pres">
      <dgm:prSet presAssocID="{FA21D449-0393-4A6F-A485-79BCA1B11F6D}" presName="vert1" presStyleCnt="0"/>
      <dgm:spPr/>
    </dgm:pt>
  </dgm:ptLst>
  <dgm:cxnLst>
    <dgm:cxn modelId="{6DE61D03-8AA4-CB40-87AE-641E2BD91708}" type="presOf" srcId="{40FECC49-848D-404D-9947-61D3F717790B}" destId="{02209465-08ED-4F43-8C63-7E7578E7347D}" srcOrd="0" destOrd="0" presId="urn:microsoft.com/office/officeart/2008/layout/LinedList"/>
    <dgm:cxn modelId="{3A2F2F1D-F8F9-408F-9E43-DA74DF4F0B18}" srcId="{40FECC49-848D-404D-9947-61D3F717790B}" destId="{DCB2FB63-2C21-43D8-B29D-174119A6A590}" srcOrd="0" destOrd="0" parTransId="{32119ECF-4943-44B8-B6B2-28D937E5714F}" sibTransId="{B7FF0749-BF3C-4C3C-9117-424F337CB190}"/>
    <dgm:cxn modelId="{4EDCA820-A351-634A-BDF1-523F18E33F6F}" type="presOf" srcId="{F55BEDEE-58CD-485C-882F-A5807AC1518E}" destId="{3DFA71AC-91CB-0E4A-BC10-B29846098019}" srcOrd="0" destOrd="0" presId="urn:microsoft.com/office/officeart/2008/layout/LinedList"/>
    <dgm:cxn modelId="{CCBF522A-158F-2649-A12D-50895FE2C0EF}" type="presOf" srcId="{DCB2FB63-2C21-43D8-B29D-174119A6A590}" destId="{0B0A58F5-89D2-D248-956F-FEB2D6A6DC29}" srcOrd="0" destOrd="0" presId="urn:microsoft.com/office/officeart/2008/layout/LinedList"/>
    <dgm:cxn modelId="{BBD74C3F-2F68-0A47-8EC3-E52B24EA8D0B}" type="presOf" srcId="{6809CF33-166D-4FA8-8E98-C8F557005CCA}" destId="{14869181-E348-0742-AE61-32170D99BC89}" srcOrd="0" destOrd="0" presId="urn:microsoft.com/office/officeart/2008/layout/LinedList"/>
    <dgm:cxn modelId="{E7227556-5710-0D43-B8F1-81D50A0E1ADA}" type="presOf" srcId="{FA21D449-0393-4A6F-A485-79BCA1B11F6D}" destId="{304A87F7-7F21-1346-8016-6FF7DA1EA8B7}" srcOrd="0" destOrd="0" presId="urn:microsoft.com/office/officeart/2008/layout/LinedList"/>
    <dgm:cxn modelId="{3BC2CD75-3A1C-4CA6-AAA4-522F39F59795}" srcId="{40FECC49-848D-404D-9947-61D3F717790B}" destId="{FA21D449-0393-4A6F-A485-79BCA1B11F6D}" srcOrd="5" destOrd="0" parTransId="{12219764-E7C1-452E-A8C9-3402C1EE5556}" sibTransId="{0C40B62C-AE46-47CA-8BD0-3DF6E59383DE}"/>
    <dgm:cxn modelId="{FDEDD77B-25B5-496D-9BF5-683CA1E4E570}" srcId="{40FECC49-848D-404D-9947-61D3F717790B}" destId="{6809CF33-166D-4FA8-8E98-C8F557005CCA}" srcOrd="4" destOrd="0" parTransId="{E1041291-3EF1-45F2-B611-1004F3E9E416}" sibTransId="{30CCAC73-299A-4787-BB3B-F2ED2952EF22}"/>
    <dgm:cxn modelId="{ADC20690-DECC-44E5-BA70-F8AC1ADF6E9D}" srcId="{40FECC49-848D-404D-9947-61D3F717790B}" destId="{F55BEDEE-58CD-485C-882F-A5807AC1518E}" srcOrd="1" destOrd="0" parTransId="{8A4390F0-D290-46C7-B6D3-91269B49D85E}" sibTransId="{8CF45E3D-20C6-4942-8B2D-E09CE5B45ED6}"/>
    <dgm:cxn modelId="{6731169A-C1CD-472D-B33D-3AEB881D92E0}" srcId="{40FECC49-848D-404D-9947-61D3F717790B}" destId="{0E1AEA7E-58EF-492D-A8A2-A1CC16942B0B}" srcOrd="3" destOrd="0" parTransId="{51E13A87-5256-45F7-A466-85D6E8362513}" sibTransId="{A49D668D-AD52-4500-9239-529D78E4D4EF}"/>
    <dgm:cxn modelId="{240EB1BB-426C-114D-9966-D8872D2EA144}" type="presOf" srcId="{96A0924E-D3D7-4AF4-901C-5E9367168804}" destId="{C9871914-4066-A64B-9B37-2D61259BDDA1}" srcOrd="0" destOrd="0" presId="urn:microsoft.com/office/officeart/2008/layout/LinedList"/>
    <dgm:cxn modelId="{84E5CBC8-1717-417E-AD06-F1EC0F82981E}" srcId="{40FECC49-848D-404D-9947-61D3F717790B}" destId="{96A0924E-D3D7-4AF4-901C-5E9367168804}" srcOrd="2" destOrd="0" parTransId="{9A757C8D-5011-4F97-94E0-510E79CEE6B1}" sibTransId="{D05C49D1-C1C4-44DD-A104-1C1B8B2836F6}"/>
    <dgm:cxn modelId="{EA0DE4F4-3DC9-FD4A-8C46-3EBABC0ACDC0}" type="presOf" srcId="{0E1AEA7E-58EF-492D-A8A2-A1CC16942B0B}" destId="{CA077BB3-E16B-044E-AA9C-83491E4D1681}" srcOrd="0" destOrd="0" presId="urn:microsoft.com/office/officeart/2008/layout/LinedList"/>
    <dgm:cxn modelId="{D27993D0-6B0A-1D42-87ED-237CE273D98A}" type="presParOf" srcId="{02209465-08ED-4F43-8C63-7E7578E7347D}" destId="{72B35D74-C583-9F4B-A5BA-646BCB625A8D}" srcOrd="0" destOrd="0" presId="urn:microsoft.com/office/officeart/2008/layout/LinedList"/>
    <dgm:cxn modelId="{4192D22F-B2BE-4B4F-9652-C02AF01665F8}" type="presParOf" srcId="{02209465-08ED-4F43-8C63-7E7578E7347D}" destId="{672D6425-5699-7B4C-95E1-F6F0564E60C9}" srcOrd="1" destOrd="0" presId="urn:microsoft.com/office/officeart/2008/layout/LinedList"/>
    <dgm:cxn modelId="{CD94090B-41CE-BD4F-BC63-317377EDA072}" type="presParOf" srcId="{672D6425-5699-7B4C-95E1-F6F0564E60C9}" destId="{0B0A58F5-89D2-D248-956F-FEB2D6A6DC29}" srcOrd="0" destOrd="0" presId="urn:microsoft.com/office/officeart/2008/layout/LinedList"/>
    <dgm:cxn modelId="{98665196-1461-1C45-BDDB-6713CD659605}" type="presParOf" srcId="{672D6425-5699-7B4C-95E1-F6F0564E60C9}" destId="{37FA56EA-23E6-264E-849A-03781186E26E}" srcOrd="1" destOrd="0" presId="urn:microsoft.com/office/officeart/2008/layout/LinedList"/>
    <dgm:cxn modelId="{AA256D1D-F018-094C-9D7F-C7469C0274D0}" type="presParOf" srcId="{02209465-08ED-4F43-8C63-7E7578E7347D}" destId="{425DA058-73D2-4D44-9813-47A55DE42C28}" srcOrd="2" destOrd="0" presId="urn:microsoft.com/office/officeart/2008/layout/LinedList"/>
    <dgm:cxn modelId="{9A05FECE-383F-F14C-9E33-048ABC43825E}" type="presParOf" srcId="{02209465-08ED-4F43-8C63-7E7578E7347D}" destId="{AE3CA737-7F4F-104A-BADF-13BCBA7E03FB}" srcOrd="3" destOrd="0" presId="urn:microsoft.com/office/officeart/2008/layout/LinedList"/>
    <dgm:cxn modelId="{46BB9838-B17B-3B4B-AA7E-5584F7C51E66}" type="presParOf" srcId="{AE3CA737-7F4F-104A-BADF-13BCBA7E03FB}" destId="{3DFA71AC-91CB-0E4A-BC10-B29846098019}" srcOrd="0" destOrd="0" presId="urn:microsoft.com/office/officeart/2008/layout/LinedList"/>
    <dgm:cxn modelId="{43328C5B-443C-D94A-BD98-4EF191AA2FD4}" type="presParOf" srcId="{AE3CA737-7F4F-104A-BADF-13BCBA7E03FB}" destId="{516B884C-F18F-B24A-A8D9-A07A6758AFC8}" srcOrd="1" destOrd="0" presId="urn:microsoft.com/office/officeart/2008/layout/LinedList"/>
    <dgm:cxn modelId="{267BD854-F9E3-0847-9B38-C960F9532B59}" type="presParOf" srcId="{02209465-08ED-4F43-8C63-7E7578E7347D}" destId="{EF201729-B9A3-D049-90F1-68E45D8AEFB9}" srcOrd="4" destOrd="0" presId="urn:microsoft.com/office/officeart/2008/layout/LinedList"/>
    <dgm:cxn modelId="{47B98550-7E3C-B846-992E-D0E81070672B}" type="presParOf" srcId="{02209465-08ED-4F43-8C63-7E7578E7347D}" destId="{0A3A26DB-178F-0B45-BFFE-B218A2231E64}" srcOrd="5" destOrd="0" presId="urn:microsoft.com/office/officeart/2008/layout/LinedList"/>
    <dgm:cxn modelId="{41ACEF8D-9110-3746-90D6-0544E0DAD9B6}" type="presParOf" srcId="{0A3A26DB-178F-0B45-BFFE-B218A2231E64}" destId="{C9871914-4066-A64B-9B37-2D61259BDDA1}" srcOrd="0" destOrd="0" presId="urn:microsoft.com/office/officeart/2008/layout/LinedList"/>
    <dgm:cxn modelId="{36ED5DFF-6D3D-624F-AE56-12A09A7DC75B}" type="presParOf" srcId="{0A3A26DB-178F-0B45-BFFE-B218A2231E64}" destId="{546FFCF3-948B-D146-9A43-6D12E7CC96C8}" srcOrd="1" destOrd="0" presId="urn:microsoft.com/office/officeart/2008/layout/LinedList"/>
    <dgm:cxn modelId="{F2A5E9FB-9072-A142-8B76-F3300D3792C6}" type="presParOf" srcId="{02209465-08ED-4F43-8C63-7E7578E7347D}" destId="{B7D92831-1FAA-9B4F-AC01-79DABE57E617}" srcOrd="6" destOrd="0" presId="urn:microsoft.com/office/officeart/2008/layout/LinedList"/>
    <dgm:cxn modelId="{5354FB91-9454-0749-8077-0CFAA4E43A51}" type="presParOf" srcId="{02209465-08ED-4F43-8C63-7E7578E7347D}" destId="{F6928C34-529E-6049-BB44-1192B58E373F}" srcOrd="7" destOrd="0" presId="urn:microsoft.com/office/officeart/2008/layout/LinedList"/>
    <dgm:cxn modelId="{E16B8EBF-444C-B74B-8C20-1A52DB80CA68}" type="presParOf" srcId="{F6928C34-529E-6049-BB44-1192B58E373F}" destId="{CA077BB3-E16B-044E-AA9C-83491E4D1681}" srcOrd="0" destOrd="0" presId="urn:microsoft.com/office/officeart/2008/layout/LinedList"/>
    <dgm:cxn modelId="{BE8DE96E-AAF0-CC46-9BDF-211C5DECEADC}" type="presParOf" srcId="{F6928C34-529E-6049-BB44-1192B58E373F}" destId="{164D305A-7714-2941-B82A-C23A75DAC35C}" srcOrd="1" destOrd="0" presId="urn:microsoft.com/office/officeart/2008/layout/LinedList"/>
    <dgm:cxn modelId="{1554CCD8-BBC8-9B4A-B58C-CD2C8C2BF7DB}" type="presParOf" srcId="{02209465-08ED-4F43-8C63-7E7578E7347D}" destId="{152C3C5D-9AA8-6E4D-8995-96764296C3A6}" srcOrd="8" destOrd="0" presId="urn:microsoft.com/office/officeart/2008/layout/LinedList"/>
    <dgm:cxn modelId="{E0DB2CD2-2481-BC47-8611-742499920C14}" type="presParOf" srcId="{02209465-08ED-4F43-8C63-7E7578E7347D}" destId="{73ADB2C4-14B2-8547-AA21-62B4E29487D2}" srcOrd="9" destOrd="0" presId="urn:microsoft.com/office/officeart/2008/layout/LinedList"/>
    <dgm:cxn modelId="{9C8633E9-AF8E-8147-9AEA-629BEF1E262A}" type="presParOf" srcId="{73ADB2C4-14B2-8547-AA21-62B4E29487D2}" destId="{14869181-E348-0742-AE61-32170D99BC89}" srcOrd="0" destOrd="0" presId="urn:microsoft.com/office/officeart/2008/layout/LinedList"/>
    <dgm:cxn modelId="{6D841650-EC6A-1E4D-B0D7-7E8D3EE005B1}" type="presParOf" srcId="{73ADB2C4-14B2-8547-AA21-62B4E29487D2}" destId="{C3D3D486-B13B-604F-B279-B6E5A9030F0A}" srcOrd="1" destOrd="0" presId="urn:microsoft.com/office/officeart/2008/layout/LinedList"/>
    <dgm:cxn modelId="{C9882D54-64F1-0A41-AF37-7CC09B125B21}" type="presParOf" srcId="{02209465-08ED-4F43-8C63-7E7578E7347D}" destId="{7CE1491A-D5CD-434B-9231-5268E713978D}" srcOrd="10" destOrd="0" presId="urn:microsoft.com/office/officeart/2008/layout/LinedList"/>
    <dgm:cxn modelId="{18BDA72F-DD5F-C74E-BC21-27673D02605A}" type="presParOf" srcId="{02209465-08ED-4F43-8C63-7E7578E7347D}" destId="{5B2DF593-661B-4440-B24E-FFA30AAA8817}" srcOrd="11" destOrd="0" presId="urn:microsoft.com/office/officeart/2008/layout/LinedList"/>
    <dgm:cxn modelId="{BD3A230C-F40A-7440-A241-0802DBB68FF3}" type="presParOf" srcId="{5B2DF593-661B-4440-B24E-FFA30AAA8817}" destId="{304A87F7-7F21-1346-8016-6FF7DA1EA8B7}" srcOrd="0" destOrd="0" presId="urn:microsoft.com/office/officeart/2008/layout/LinedList"/>
    <dgm:cxn modelId="{0CE36EE2-12F3-7D42-9DB2-C81292BC9C76}" type="presParOf" srcId="{5B2DF593-661B-4440-B24E-FFA30AAA8817}" destId="{FAF2CA92-74DA-114D-A4B1-0A6DE37D2D4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94AFDD-C16A-4A3C-9F61-0C23B011E97E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7ED92DE-C7C7-44AE-A2AD-E39F61F122D3}">
      <dgm:prSet/>
      <dgm:spPr/>
      <dgm:t>
        <a:bodyPr/>
        <a:lstStyle/>
        <a:p>
          <a:r>
            <a:rPr lang="en-US"/>
            <a:t>Alice is talking to Bob secretly.</a:t>
          </a:r>
        </a:p>
      </dgm:t>
    </dgm:pt>
    <dgm:pt modelId="{CF5AA469-82DB-451B-8544-53B1840D4565}" type="parTrans" cxnId="{AA26D1F7-1969-41CC-8295-0886C71E3F1E}">
      <dgm:prSet/>
      <dgm:spPr/>
      <dgm:t>
        <a:bodyPr/>
        <a:lstStyle/>
        <a:p>
          <a:endParaRPr lang="en-US"/>
        </a:p>
      </dgm:t>
    </dgm:pt>
    <dgm:pt modelId="{BBCDE46A-F120-4F2D-9271-7CE0270A20AD}" type="sibTrans" cxnId="{AA26D1F7-1969-41CC-8295-0886C71E3F1E}">
      <dgm:prSet/>
      <dgm:spPr/>
      <dgm:t>
        <a:bodyPr/>
        <a:lstStyle/>
        <a:p>
          <a:endParaRPr lang="en-US"/>
        </a:p>
      </dgm:t>
    </dgm:pt>
    <dgm:pt modelId="{1D08B097-12C6-4E8D-97A1-972A02190BD7}">
      <dgm:prSet/>
      <dgm:spPr/>
      <dgm:t>
        <a:bodyPr/>
        <a:lstStyle/>
        <a:p>
          <a:r>
            <a:rPr lang="en-US"/>
            <a:t>Both Alice and Bob know an algorithm for encrypting</a:t>
          </a:r>
        </a:p>
      </dgm:t>
    </dgm:pt>
    <dgm:pt modelId="{A185DE2A-3E9C-44B4-AFB6-13C3C05E86D8}" type="parTrans" cxnId="{F9806AE3-8EAF-4EB9-8DDB-195577A47F6F}">
      <dgm:prSet/>
      <dgm:spPr/>
      <dgm:t>
        <a:bodyPr/>
        <a:lstStyle/>
        <a:p>
          <a:endParaRPr lang="en-US"/>
        </a:p>
      </dgm:t>
    </dgm:pt>
    <dgm:pt modelId="{4A685EE6-6F97-4574-8DED-CA0175E03B97}" type="sibTrans" cxnId="{F9806AE3-8EAF-4EB9-8DDB-195577A47F6F}">
      <dgm:prSet/>
      <dgm:spPr/>
      <dgm:t>
        <a:bodyPr/>
        <a:lstStyle/>
        <a:p>
          <a:endParaRPr lang="en-US"/>
        </a:p>
      </dgm:t>
    </dgm:pt>
    <dgm:pt modelId="{683D4740-6DB2-4C81-ABDC-433A0ABA543B}">
      <dgm:prSet/>
      <dgm:spPr/>
      <dgm:t>
        <a:bodyPr/>
        <a:lstStyle/>
        <a:p>
          <a:r>
            <a:rPr lang="en-US"/>
            <a:t>Both Alice and Bob know secret information (key) to decipher the code</a:t>
          </a:r>
        </a:p>
      </dgm:t>
    </dgm:pt>
    <dgm:pt modelId="{3C38A8A7-D616-4D59-BB5A-05B71C9D6838}" type="parTrans" cxnId="{BC24EC70-8CA0-4963-BBDA-9FB09CBA363B}">
      <dgm:prSet/>
      <dgm:spPr/>
      <dgm:t>
        <a:bodyPr/>
        <a:lstStyle/>
        <a:p>
          <a:endParaRPr lang="en-US"/>
        </a:p>
      </dgm:t>
    </dgm:pt>
    <dgm:pt modelId="{A888853E-65FB-409B-BF80-EC52B8D0A000}" type="sibTrans" cxnId="{BC24EC70-8CA0-4963-BBDA-9FB09CBA363B}">
      <dgm:prSet/>
      <dgm:spPr/>
      <dgm:t>
        <a:bodyPr/>
        <a:lstStyle/>
        <a:p>
          <a:endParaRPr lang="en-US"/>
        </a:p>
      </dgm:t>
    </dgm:pt>
    <dgm:pt modelId="{C8116FA6-15CE-4E47-811E-931D3F23F519}" type="pres">
      <dgm:prSet presAssocID="{1294AFDD-C16A-4A3C-9F61-0C23B011E97E}" presName="linear" presStyleCnt="0">
        <dgm:presLayoutVars>
          <dgm:animLvl val="lvl"/>
          <dgm:resizeHandles val="exact"/>
        </dgm:presLayoutVars>
      </dgm:prSet>
      <dgm:spPr/>
    </dgm:pt>
    <dgm:pt modelId="{B656F7A1-E2A2-3B4C-8E72-B82F10914779}" type="pres">
      <dgm:prSet presAssocID="{A7ED92DE-C7C7-44AE-A2AD-E39F61F122D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752AAF-420C-5F46-96F9-32D9DB2E80E7}" type="pres">
      <dgm:prSet presAssocID="{BBCDE46A-F120-4F2D-9271-7CE0270A20AD}" presName="spacer" presStyleCnt="0"/>
      <dgm:spPr/>
    </dgm:pt>
    <dgm:pt modelId="{78CF9552-66BA-0C4C-B4CF-567C10AB1042}" type="pres">
      <dgm:prSet presAssocID="{1D08B097-12C6-4E8D-97A1-972A02190BD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DC9780B-E74F-5F48-9027-F6EF8547CAB3}" type="pres">
      <dgm:prSet presAssocID="{4A685EE6-6F97-4574-8DED-CA0175E03B97}" presName="spacer" presStyleCnt="0"/>
      <dgm:spPr/>
    </dgm:pt>
    <dgm:pt modelId="{C11F35DE-3FD8-F14C-861D-C393BBD41DF2}" type="pres">
      <dgm:prSet presAssocID="{683D4740-6DB2-4C81-ABDC-433A0ABA543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B033005-4731-0347-9401-9CA9EC5BE853}" type="presOf" srcId="{A7ED92DE-C7C7-44AE-A2AD-E39F61F122D3}" destId="{B656F7A1-E2A2-3B4C-8E72-B82F10914779}" srcOrd="0" destOrd="0" presId="urn:microsoft.com/office/officeart/2005/8/layout/vList2"/>
    <dgm:cxn modelId="{BC24EC70-8CA0-4963-BBDA-9FB09CBA363B}" srcId="{1294AFDD-C16A-4A3C-9F61-0C23B011E97E}" destId="{683D4740-6DB2-4C81-ABDC-433A0ABA543B}" srcOrd="2" destOrd="0" parTransId="{3C38A8A7-D616-4D59-BB5A-05B71C9D6838}" sibTransId="{A888853E-65FB-409B-BF80-EC52B8D0A000}"/>
    <dgm:cxn modelId="{34965484-FCF9-3543-8D33-0DC0ABF40E7E}" type="presOf" srcId="{1D08B097-12C6-4E8D-97A1-972A02190BD7}" destId="{78CF9552-66BA-0C4C-B4CF-567C10AB1042}" srcOrd="0" destOrd="0" presId="urn:microsoft.com/office/officeart/2005/8/layout/vList2"/>
    <dgm:cxn modelId="{0DF01195-8364-0541-9EB4-4E78218F792F}" type="presOf" srcId="{683D4740-6DB2-4C81-ABDC-433A0ABA543B}" destId="{C11F35DE-3FD8-F14C-861D-C393BBD41DF2}" srcOrd="0" destOrd="0" presId="urn:microsoft.com/office/officeart/2005/8/layout/vList2"/>
    <dgm:cxn modelId="{2997A8AC-1AA9-9444-A4B8-14B79AB674FC}" type="presOf" srcId="{1294AFDD-C16A-4A3C-9F61-0C23B011E97E}" destId="{C8116FA6-15CE-4E47-811E-931D3F23F519}" srcOrd="0" destOrd="0" presId="urn:microsoft.com/office/officeart/2005/8/layout/vList2"/>
    <dgm:cxn modelId="{F9806AE3-8EAF-4EB9-8DDB-195577A47F6F}" srcId="{1294AFDD-C16A-4A3C-9F61-0C23B011E97E}" destId="{1D08B097-12C6-4E8D-97A1-972A02190BD7}" srcOrd="1" destOrd="0" parTransId="{A185DE2A-3E9C-44B4-AFB6-13C3C05E86D8}" sibTransId="{4A685EE6-6F97-4574-8DED-CA0175E03B97}"/>
    <dgm:cxn modelId="{AA26D1F7-1969-41CC-8295-0886C71E3F1E}" srcId="{1294AFDD-C16A-4A3C-9F61-0C23B011E97E}" destId="{A7ED92DE-C7C7-44AE-A2AD-E39F61F122D3}" srcOrd="0" destOrd="0" parTransId="{CF5AA469-82DB-451B-8544-53B1840D4565}" sibTransId="{BBCDE46A-F120-4F2D-9271-7CE0270A20AD}"/>
    <dgm:cxn modelId="{96D8A289-D6D3-3D4E-94AF-EBBE06A1240B}" type="presParOf" srcId="{C8116FA6-15CE-4E47-811E-931D3F23F519}" destId="{B656F7A1-E2A2-3B4C-8E72-B82F10914779}" srcOrd="0" destOrd="0" presId="urn:microsoft.com/office/officeart/2005/8/layout/vList2"/>
    <dgm:cxn modelId="{254911DD-345B-7746-AAC3-5C80289A541D}" type="presParOf" srcId="{C8116FA6-15CE-4E47-811E-931D3F23F519}" destId="{08752AAF-420C-5F46-96F9-32D9DB2E80E7}" srcOrd="1" destOrd="0" presId="urn:microsoft.com/office/officeart/2005/8/layout/vList2"/>
    <dgm:cxn modelId="{DA37FB56-199D-CE46-996A-BA274290C295}" type="presParOf" srcId="{C8116FA6-15CE-4E47-811E-931D3F23F519}" destId="{78CF9552-66BA-0C4C-B4CF-567C10AB1042}" srcOrd="2" destOrd="0" presId="urn:microsoft.com/office/officeart/2005/8/layout/vList2"/>
    <dgm:cxn modelId="{6E2CD81B-32A6-9F4E-8DF7-0AA1D7A4283E}" type="presParOf" srcId="{C8116FA6-15CE-4E47-811E-931D3F23F519}" destId="{9DC9780B-E74F-5F48-9027-F6EF8547CAB3}" srcOrd="3" destOrd="0" presId="urn:microsoft.com/office/officeart/2005/8/layout/vList2"/>
    <dgm:cxn modelId="{FA1DA018-6C68-DA40-B3E9-8CA34576CA1E}" type="presParOf" srcId="{C8116FA6-15CE-4E47-811E-931D3F23F519}" destId="{C11F35DE-3FD8-F14C-861D-C393BBD41D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FD475-0DFC-469F-9907-E7ADCBB8B8A5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4037A-2146-4580-8E1E-C453D56E575D}">
      <dsp:nvSpPr>
        <dsp:cNvPr id="0" name=""/>
        <dsp:cNvSpPr/>
      </dsp:nvSpPr>
      <dsp:spPr>
        <a:xfrm>
          <a:off x="1135476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EB6C2-9629-4CDE-9E1E-DB44CAE24077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Authentication</a:t>
          </a:r>
        </a:p>
      </dsp:txBody>
      <dsp:txXfrm>
        <a:off x="93445" y="3018902"/>
        <a:ext cx="3206250" cy="720000"/>
      </dsp:txXfrm>
    </dsp:sp>
    <dsp:sp modelId="{AE799337-9D47-465E-BA42-599D58710D74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67CD2E-3E29-43D9-8F09-630BF15FDF21}">
      <dsp:nvSpPr>
        <dsp:cNvPr id="0" name=""/>
        <dsp:cNvSpPr/>
      </dsp:nvSpPr>
      <dsp:spPr>
        <a:xfrm>
          <a:off x="4902820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9EAAF-2EA4-4F66-805B-AF7504E6E8ED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Authorization</a:t>
          </a:r>
        </a:p>
      </dsp:txBody>
      <dsp:txXfrm>
        <a:off x="3860789" y="3018902"/>
        <a:ext cx="3206250" cy="720000"/>
      </dsp:txXfrm>
    </dsp:sp>
    <dsp:sp modelId="{4872DC9D-47EE-4151-AE41-17CC3EE97BDE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7042F-244D-43FE-8CAB-AF5A6C4E27A1}">
      <dsp:nvSpPr>
        <dsp:cNvPr id="0" name=""/>
        <dsp:cNvSpPr/>
      </dsp:nvSpPr>
      <dsp:spPr>
        <a:xfrm>
          <a:off x="8670164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64FF3-D340-43D4-9EF1-F6F63DD90371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Accounting</a:t>
          </a:r>
        </a:p>
      </dsp:txBody>
      <dsp:txXfrm>
        <a:off x="7628133" y="3018902"/>
        <a:ext cx="3206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E7FFA-3A3B-A140-A8DA-E90BB29EB86A}">
      <dsp:nvSpPr>
        <dsp:cNvPr id="0" name=""/>
        <dsp:cNvSpPr/>
      </dsp:nvSpPr>
      <dsp:spPr>
        <a:xfrm>
          <a:off x="0" y="47659"/>
          <a:ext cx="6666833" cy="25857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Are the formats distracting?</a:t>
          </a:r>
        </a:p>
      </dsp:txBody>
      <dsp:txXfrm>
        <a:off x="126223" y="173882"/>
        <a:ext cx="6414387" cy="2333254"/>
      </dsp:txXfrm>
    </dsp:sp>
    <dsp:sp modelId="{C8BBE1E7-E390-FD48-83B9-59BD780B220B}">
      <dsp:nvSpPr>
        <dsp:cNvPr id="0" name=""/>
        <dsp:cNvSpPr/>
      </dsp:nvSpPr>
      <dsp:spPr>
        <a:xfrm>
          <a:off x="0" y="2820559"/>
          <a:ext cx="6666833" cy="2585700"/>
        </a:xfrm>
        <a:prstGeom prst="roundRect">
          <a:avLst/>
        </a:prstGeom>
        <a:gradFill rotWithShape="0">
          <a:gsLst>
            <a:gs pos="0">
              <a:schemeClr val="accent2">
                <a:hueOff val="6443612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2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2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Positives and Negatives?</a:t>
          </a:r>
        </a:p>
      </dsp:txBody>
      <dsp:txXfrm>
        <a:off x="126223" y="2946782"/>
        <a:ext cx="6414387" cy="23332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35D74-C583-9F4B-A5BA-646BCB625A8D}">
      <dsp:nvSpPr>
        <dsp:cNvPr id="0" name=""/>
        <dsp:cNvSpPr/>
      </dsp:nvSpPr>
      <dsp:spPr>
        <a:xfrm>
          <a:off x="0" y="2663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0A58F5-89D2-D248-956F-FEB2D6A6DC29}">
      <dsp:nvSpPr>
        <dsp:cNvPr id="0" name=""/>
        <dsp:cNvSpPr/>
      </dsp:nvSpPr>
      <dsp:spPr>
        <a:xfrm>
          <a:off x="0" y="2663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Defense in Depth</a:t>
          </a:r>
        </a:p>
      </dsp:txBody>
      <dsp:txXfrm>
        <a:off x="0" y="2663"/>
        <a:ext cx="6666833" cy="908098"/>
      </dsp:txXfrm>
    </dsp:sp>
    <dsp:sp modelId="{425DA058-73D2-4D44-9813-47A55DE42C28}">
      <dsp:nvSpPr>
        <dsp:cNvPr id="0" name=""/>
        <dsp:cNvSpPr/>
      </dsp:nvSpPr>
      <dsp:spPr>
        <a:xfrm>
          <a:off x="0" y="910762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FA71AC-91CB-0E4A-BC10-B29846098019}">
      <dsp:nvSpPr>
        <dsp:cNvPr id="0" name=""/>
        <dsp:cNvSpPr/>
      </dsp:nvSpPr>
      <dsp:spPr>
        <a:xfrm>
          <a:off x="0" y="910762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Least Privilege</a:t>
          </a:r>
        </a:p>
      </dsp:txBody>
      <dsp:txXfrm>
        <a:off x="0" y="910762"/>
        <a:ext cx="6666833" cy="908098"/>
      </dsp:txXfrm>
    </dsp:sp>
    <dsp:sp modelId="{EF201729-B9A3-D049-90F1-68E45D8AEFB9}">
      <dsp:nvSpPr>
        <dsp:cNvPr id="0" name=""/>
        <dsp:cNvSpPr/>
      </dsp:nvSpPr>
      <dsp:spPr>
        <a:xfrm>
          <a:off x="0" y="1818861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871914-4066-A64B-9B37-2D61259BDDA1}">
      <dsp:nvSpPr>
        <dsp:cNvPr id="0" name=""/>
        <dsp:cNvSpPr/>
      </dsp:nvSpPr>
      <dsp:spPr>
        <a:xfrm>
          <a:off x="0" y="1818861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Separation of Duties</a:t>
          </a:r>
        </a:p>
      </dsp:txBody>
      <dsp:txXfrm>
        <a:off x="0" y="1818861"/>
        <a:ext cx="6666833" cy="908098"/>
      </dsp:txXfrm>
    </dsp:sp>
    <dsp:sp modelId="{B7D92831-1FAA-9B4F-AC01-79DABE57E617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077BB3-E16B-044E-AA9C-83491E4D1681}">
      <dsp:nvSpPr>
        <dsp:cNvPr id="0" name=""/>
        <dsp:cNvSpPr/>
      </dsp:nvSpPr>
      <dsp:spPr>
        <a:xfrm>
          <a:off x="0" y="2726960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Security by Design</a:t>
          </a:r>
        </a:p>
      </dsp:txBody>
      <dsp:txXfrm>
        <a:off x="0" y="2726960"/>
        <a:ext cx="6666833" cy="908098"/>
      </dsp:txXfrm>
    </dsp:sp>
    <dsp:sp modelId="{152C3C5D-9AA8-6E4D-8995-96764296C3A6}">
      <dsp:nvSpPr>
        <dsp:cNvPr id="0" name=""/>
        <dsp:cNvSpPr/>
      </dsp:nvSpPr>
      <dsp:spPr>
        <a:xfrm>
          <a:off x="0" y="3635058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869181-E348-0742-AE61-32170D99BC89}">
      <dsp:nvSpPr>
        <dsp:cNvPr id="0" name=""/>
        <dsp:cNvSpPr/>
      </dsp:nvSpPr>
      <dsp:spPr>
        <a:xfrm>
          <a:off x="0" y="3635058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KISS</a:t>
          </a:r>
        </a:p>
      </dsp:txBody>
      <dsp:txXfrm>
        <a:off x="0" y="3635058"/>
        <a:ext cx="6666833" cy="908098"/>
      </dsp:txXfrm>
    </dsp:sp>
    <dsp:sp modelId="{7CE1491A-D5CD-434B-9231-5268E713978D}">
      <dsp:nvSpPr>
        <dsp:cNvPr id="0" name=""/>
        <dsp:cNvSpPr/>
      </dsp:nvSpPr>
      <dsp:spPr>
        <a:xfrm>
          <a:off x="0" y="4543157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4A87F7-7F21-1346-8016-6FF7DA1EA8B7}">
      <dsp:nvSpPr>
        <dsp:cNvPr id="0" name=""/>
        <dsp:cNvSpPr/>
      </dsp:nvSpPr>
      <dsp:spPr>
        <a:xfrm>
          <a:off x="0" y="4543157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Security by Obscurity</a:t>
          </a:r>
        </a:p>
      </dsp:txBody>
      <dsp:txXfrm>
        <a:off x="0" y="4543157"/>
        <a:ext cx="6666833" cy="9080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6F7A1-E2A2-3B4C-8E72-B82F10914779}">
      <dsp:nvSpPr>
        <dsp:cNvPr id="0" name=""/>
        <dsp:cNvSpPr/>
      </dsp:nvSpPr>
      <dsp:spPr>
        <a:xfrm>
          <a:off x="0" y="26877"/>
          <a:ext cx="6666833" cy="174053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Alice is talking to Bob secretly.</a:t>
          </a:r>
        </a:p>
      </dsp:txBody>
      <dsp:txXfrm>
        <a:off x="84966" y="111843"/>
        <a:ext cx="6496901" cy="1570602"/>
      </dsp:txXfrm>
    </dsp:sp>
    <dsp:sp modelId="{78CF9552-66BA-0C4C-B4CF-567C10AB1042}">
      <dsp:nvSpPr>
        <dsp:cNvPr id="0" name=""/>
        <dsp:cNvSpPr/>
      </dsp:nvSpPr>
      <dsp:spPr>
        <a:xfrm>
          <a:off x="0" y="1856692"/>
          <a:ext cx="6666833" cy="1740534"/>
        </a:xfrm>
        <a:prstGeom prst="roundRect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Both Alice and Bob know an algorithm for encrypting</a:t>
          </a:r>
        </a:p>
      </dsp:txBody>
      <dsp:txXfrm>
        <a:off x="84966" y="1941658"/>
        <a:ext cx="6496901" cy="1570602"/>
      </dsp:txXfrm>
    </dsp:sp>
    <dsp:sp modelId="{C11F35DE-3FD8-F14C-861D-C393BBD41DF2}">
      <dsp:nvSpPr>
        <dsp:cNvPr id="0" name=""/>
        <dsp:cNvSpPr/>
      </dsp:nvSpPr>
      <dsp:spPr>
        <a:xfrm>
          <a:off x="0" y="3686507"/>
          <a:ext cx="6666833" cy="1740534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Both Alice and Bob know secret information (key) to decipher the code</a:t>
          </a:r>
        </a:p>
      </dsp:txBody>
      <dsp:txXfrm>
        <a:off x="84966" y="3771473"/>
        <a:ext cx="6496901" cy="1570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24C2B-3AB8-5245-8CD6-AA69D5C7C372}" type="datetimeFigureOut">
              <a:rPr lang="en-US" smtClean="0"/>
              <a:t>9/1/25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DBFE-7008-7447-8A18-CBE0AC08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9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defRPr cap="all"/>
            </a:pPr>
            <a:endParaRPr lang="en-US" dirty="0"/>
          </a:p>
          <a:p>
            <a:pPr lvl="0">
              <a:lnSpc>
                <a:spcPct val="100000"/>
              </a:lnSpc>
              <a:defRPr cap="all"/>
            </a:pPr>
            <a:endParaRPr lang="en-US" dirty="0"/>
          </a:p>
          <a:p>
            <a:pPr lvl="0">
              <a:lnSpc>
                <a:spcPct val="100000"/>
              </a:lnSpc>
              <a:defRPr cap="all"/>
            </a:pPr>
            <a:endParaRPr lang="en-US" dirty="0"/>
          </a:p>
          <a:p>
            <a:pPr lvl="0">
              <a:lnSpc>
                <a:spcPct val="100000"/>
              </a:lnSpc>
              <a:defRPr cap="all"/>
            </a:pPr>
            <a:endParaRPr lang="en-US" dirty="0"/>
          </a:p>
          <a:p>
            <a:pPr lvl="0">
              <a:lnSpc>
                <a:spcPct val="100000"/>
              </a:lnSpc>
              <a:defRPr cap="all"/>
            </a:pPr>
            <a:endParaRPr lang="en-US" dirty="0"/>
          </a:p>
          <a:p>
            <a:pPr lvl="0">
              <a:lnSpc>
                <a:spcPct val="100000"/>
              </a:lnSpc>
              <a:defRPr cap="all"/>
            </a:pPr>
            <a:endParaRPr lang="en-US" dirty="0"/>
          </a:p>
          <a:p>
            <a:pPr lvl="0">
              <a:lnSpc>
                <a:spcPct val="100000"/>
              </a:lnSpc>
              <a:defRPr cap="all"/>
            </a:pPr>
            <a:endParaRPr lang="en-US" dirty="0"/>
          </a:p>
          <a:p>
            <a:pPr lvl="0">
              <a:lnSpc>
                <a:spcPct val="100000"/>
              </a:lnSpc>
              <a:defRPr cap="all"/>
            </a:pPr>
            <a:endParaRPr lang="en-US" dirty="0"/>
          </a:p>
          <a:p>
            <a:pPr lvl="0">
              <a:lnSpc>
                <a:spcPct val="100000"/>
              </a:lnSpc>
              <a:defRPr cap="all"/>
            </a:pPr>
            <a:r>
              <a:rPr lang="en-US" dirty="0"/>
              <a:t>Authentication – confirming a person’s or device’s identity.</a:t>
            </a:r>
          </a:p>
          <a:p>
            <a:pPr lvl="0">
              <a:lnSpc>
                <a:spcPct val="100000"/>
              </a:lnSpc>
              <a:defRPr cap="all"/>
            </a:pPr>
            <a:r>
              <a:rPr lang="en-US" dirty="0"/>
              <a:t>Authorization – keeping track of what users have permission to access which resources.</a:t>
            </a:r>
          </a:p>
          <a:p>
            <a:pPr lvl="0">
              <a:lnSpc>
                <a:spcPct val="100000"/>
              </a:lnSpc>
              <a:defRPr cap="all"/>
            </a:pPr>
            <a:r>
              <a:rPr lang="en-US" dirty="0"/>
              <a:t>Accounting – maintaining logs of who accesses which resources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38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41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521E1-9CA1-BEC3-5BD3-78AEAD27A1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8EF399-D600-D719-04EF-56B5BF7CBD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163504-B434-4FFF-E3FD-6106DABCF4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023EC-B73A-9731-1635-4D0FB8CFB6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59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21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44FFD-CF57-4DA7-4011-2C71A4463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FD7DB2-7500-D7BF-1F9A-C13E099A5C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C8CA14-6B37-F43D-EF6C-E373F5A340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DDA92-4886-ECB5-8899-74F2BFCA90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63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Inconsistent across slides and sessions</a:t>
            </a:r>
          </a:p>
          <a:p>
            <a:r>
              <a:rPr lang="en-US" dirty="0"/>
              <a:t>Hard to get back to the original other than undo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2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A9994-898B-1C00-BF73-CF6CD29BD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3B186-141F-84DB-E998-5CDB8CF9F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40370-8374-C7F7-9A6A-36EB625E5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69F49-69B4-0EA0-65F1-A8FF3457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15055-0059-9A35-5012-7EBD7C6A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5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B48CF-6946-84A7-DE43-125EB624E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D7A56-BC1F-CDBA-31B1-6B85F5501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8D9E4-AEB6-DE10-3AAC-9E3B45A90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71D4F-4B46-D9F5-37C2-AEAEDB72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BAA28-EB03-0377-E690-6E4E6FAC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3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3B14B3-D350-7A4F-D6B5-148C3AC84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5BDCC0-9AB0-4727-C5F1-C9ED30E72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3C176-0618-7597-BDF7-1A4C3DDF3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246F7-093A-1C45-382F-83B3EA24A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1E4AC-B82E-0C41-4603-D2322C385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D1423-9495-1E24-5CCB-4949039E3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A5559-081B-3FFA-3E3F-872141688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B5A7D-53EB-3435-D195-BDBDBB50E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2114B-9BD2-F081-669C-C5C384E61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443F5-B9A2-168E-2910-2CF44367A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797AA-B357-F710-A63E-CD020643D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C370C-CAEF-BA55-9C34-D9B26184B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8324B-CE80-F308-0652-A0C1A032E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1CEEC-0544-34AA-1D00-99D1332E9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4C462-C685-9781-4CD8-D158D05F1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F6B9E-8113-7F89-6F8F-1563C0CED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1CE47-A312-A54B-3F5E-0BA533A2E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03C3D-8272-8EC9-B0EC-9BBF5D74A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1FA9DE-EFFD-C0B3-0872-1AED8120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31F2E-3D72-D6B5-459A-D79672AF5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760D8-0B5B-EAC5-F0C2-CE6806CB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3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DEB6-780E-EA6D-55ED-316A62E20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E34CC-92CB-53EE-39B2-A1D8E3BD0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7569F7-65F2-06F6-868F-E1310D852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5CAE40-CE55-F604-9B4A-DD9C3AD4C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1AD28-3137-1098-29F9-D269D1957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8ED228-F7B2-61C7-8B3F-31B01E9A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1B1FAD-2685-23A9-9FF7-2DE8196F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391E6D-8C2B-3B75-F5A1-1854A20B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0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617B-A21E-7357-D5A6-126FBBA4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8088-6546-BE41-712F-EFB4FBD2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FC6D6E-4A67-1206-E7F1-005A8DB9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C4E777-42CD-DA64-7B23-9ABF379B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2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7F6A5-788D-C3D0-0A6C-0AF74D6F2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612C02-F78A-7F08-66D9-0C4EB9DC0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023B8-916B-8624-524F-981F3848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3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8C899-8688-B994-AC22-193F4FA27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8C486-0516-4A53-0442-E56B35CD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8C767-6402-C124-6CF3-0F3429916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29964-C0FC-29CD-2343-18570E58E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CAD23-68EC-B85A-FCBC-29D9D49A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694E0-0F60-1343-3E48-E050BD2F2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2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C8DCB-5CD3-0725-7CAA-DC20C63AB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D42EDD-66EA-97CA-0576-15FBC8C66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682CC-B291-256A-9A2C-9DA9C34A9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1FC1D-9538-88FE-E7AB-CC5A3BC08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635BC-6E89-97D8-8ABF-BD0F8534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988F1-7987-9C54-D5FD-51368518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9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5A81D0-1DEF-88F0-7615-7E4264AD6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564D5-6F5E-EF6E-08F9-DB88AC441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CA586-7E4C-CB7B-0BD6-765926C8F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984F0D-422C-8B44-A169-8F45EB7BD4C6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4D80C-8C9C-7E3A-EE1A-521B07A44A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EDE63-0DD1-40AF-5383-5CC388A15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6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simonsingh.net/The_Black_Chamber/caesar.html" TargetMode="Externa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monsingh.net/The_Black_Chamber/letterfrequencies.html" TargetMode="External"/><Relationship Id="rId2" Type="http://schemas.openxmlformats.org/officeDocument/2006/relationships/hyperlink" Target="https://www.simonsingh.net/The_Black_Chamber/vigenere_cracking_tool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randefense.io/blog/drps/cyberattacks-what-motivates-hacker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BEBDB-B37D-CD69-07EF-D4D6EFEBB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>
                <a:solidFill>
                  <a:srgbClr val="FFFFFF"/>
                </a:solidFill>
              </a:rPr>
              <a:t>Cyber Security Fundamentals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F089F8-E2C5-EED4-9E02-8D13E0CD3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</a:rPr>
              <a:t>With slide design by Microsoft’s AI.</a:t>
            </a:r>
          </a:p>
        </p:txBody>
      </p:sp>
      <p:pic>
        <p:nvPicPr>
          <p:cNvPr id="5" name="Picture 4" descr="Padlock on computer motherboard">
            <a:extLst>
              <a:ext uri="{FF2B5EF4-FFF2-40B4-BE49-F238E27FC236}">
                <a16:creationId xmlns:a16="http://schemas.microsoft.com/office/drawing/2014/main" id="{3C2F598E-FADB-FC4D-9470-4516C7C163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5730"/>
          <a:stretch>
            <a:fillRect/>
          </a:stretch>
        </p:blipFill>
        <p:spPr>
          <a:xfrm>
            <a:off x="2138541" y="1966293"/>
            <a:ext cx="7914917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56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656A587-62A9-3C59-4AB0-D964668532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</a:rPr>
              <a:t>Caesar Cipher  C(4)</a:t>
            </a:r>
          </a:p>
        </p:txBody>
      </p:sp>
      <p:graphicFrame>
        <p:nvGraphicFramePr>
          <p:cNvPr id="2051" name="Object 5">
            <a:extLst>
              <a:ext uri="{FF2B5EF4-FFF2-40B4-BE49-F238E27FC236}">
                <a16:creationId xmlns:a16="http://schemas.microsoft.com/office/drawing/2014/main" id="{AB06F013-798F-D361-E7A0-1F7BDADA0C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981201"/>
          <a:ext cx="640080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362200" imgH="508000" progId="Excel.Sheet.8">
                  <p:embed/>
                </p:oleObj>
              </mc:Choice>
              <mc:Fallback>
                <p:oleObj name="Worksheet" r:id="rId2" imgW="2362200" imgH="508000" progId="Excel.Sheet.8">
                  <p:embed/>
                  <p:pic>
                    <p:nvPicPr>
                      <p:cNvPr id="2051" name="Object 5">
                        <a:extLst>
                          <a:ext uri="{FF2B5EF4-FFF2-40B4-BE49-F238E27FC236}">
                            <a16:creationId xmlns:a16="http://schemas.microsoft.com/office/drawing/2014/main" id="{AB06F013-798F-D361-E7A0-1F7BDADA0C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81201"/>
                        <a:ext cx="6400800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>
            <a:extLst>
              <a:ext uri="{FF2B5EF4-FFF2-40B4-BE49-F238E27FC236}">
                <a16:creationId xmlns:a16="http://schemas.microsoft.com/office/drawing/2014/main" id="{F14467B7-6E26-3AE4-2EB5-23732A851E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4114801"/>
          <a:ext cx="640080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362200" imgH="508000" progId="Excel.Sheet.8">
                  <p:embed/>
                </p:oleObj>
              </mc:Choice>
              <mc:Fallback>
                <p:oleObj name="Worksheet" r:id="rId4" imgW="2362200" imgH="508000" progId="Excel.Sheet.8">
                  <p:embed/>
                  <p:pic>
                    <p:nvPicPr>
                      <p:cNvPr id="2052" name="Object 6">
                        <a:extLst>
                          <a:ext uri="{FF2B5EF4-FFF2-40B4-BE49-F238E27FC236}">
                            <a16:creationId xmlns:a16="http://schemas.microsoft.com/office/drawing/2014/main" id="{F14467B7-6E26-3AE4-2EB5-23732A851E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114801"/>
                        <a:ext cx="6400800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FB59EE1-BDE4-18B9-BA2E-8F14E348852B}"/>
              </a:ext>
            </a:extLst>
          </p:cNvPr>
          <p:cNvSpPr txBox="1"/>
          <p:nvPr/>
        </p:nvSpPr>
        <p:spPr>
          <a:xfrm>
            <a:off x="1905001" y="2421879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9F3696-36F0-3EE2-7001-88FFCDCF5B44}"/>
              </a:ext>
            </a:extLst>
          </p:cNvPr>
          <p:cNvSpPr txBox="1"/>
          <p:nvPr/>
        </p:nvSpPr>
        <p:spPr>
          <a:xfrm>
            <a:off x="1802408" y="2862560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Cipher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8CCB6D-4412-0272-D69D-DE25D4AC30C5}"/>
              </a:ext>
            </a:extLst>
          </p:cNvPr>
          <p:cNvSpPr txBox="1"/>
          <p:nvPr/>
        </p:nvSpPr>
        <p:spPr>
          <a:xfrm>
            <a:off x="1905001" y="4445071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6D42FC-89B4-639B-CE2D-45871FF8F0E7}"/>
              </a:ext>
            </a:extLst>
          </p:cNvPr>
          <p:cNvSpPr txBox="1"/>
          <p:nvPr/>
        </p:nvSpPr>
        <p:spPr>
          <a:xfrm>
            <a:off x="1802408" y="4885752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Cipher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CAA63A-E3E6-2B70-DFA3-C4FFD075928B}"/>
              </a:ext>
            </a:extLst>
          </p:cNvPr>
          <p:cNvSpPr txBox="1"/>
          <p:nvPr/>
        </p:nvSpPr>
        <p:spPr>
          <a:xfrm>
            <a:off x="1867711" y="6001966"/>
            <a:ext cx="7376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 </a:t>
            </a:r>
            <a:r>
              <a:rPr lang="en-US" dirty="0">
                <a:hlinkClick r:id="rId6"/>
              </a:rPr>
              <a:t>https://www.simonsingh.net/The_Black_Chamber/caesar.html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7CD38EB-54E2-45F9-CB5D-A9DDA05CA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</a:rPr>
              <a:t>Substitution Cipher</a:t>
            </a:r>
          </a:p>
        </p:txBody>
      </p:sp>
      <p:graphicFrame>
        <p:nvGraphicFramePr>
          <p:cNvPr id="3075" name="Object 4">
            <a:extLst>
              <a:ext uri="{FF2B5EF4-FFF2-40B4-BE49-F238E27FC236}">
                <a16:creationId xmlns:a16="http://schemas.microsoft.com/office/drawing/2014/main" id="{6A0EF3F3-3B91-4D4E-0CCE-B13E7ADE95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2220913"/>
          <a:ext cx="64770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362200" imgH="508000" progId="Excel.Sheet.8">
                  <p:embed/>
                </p:oleObj>
              </mc:Choice>
              <mc:Fallback>
                <p:oleObj name="Worksheet" r:id="rId2" imgW="2362200" imgH="508000" progId="Excel.Sheet.8">
                  <p:embed/>
                  <p:pic>
                    <p:nvPicPr>
                      <p:cNvPr id="3075" name="Object 4">
                        <a:extLst>
                          <a:ext uri="{FF2B5EF4-FFF2-40B4-BE49-F238E27FC236}">
                            <a16:creationId xmlns:a16="http://schemas.microsoft.com/office/drawing/2014/main" id="{6A0EF3F3-3B91-4D4E-0CCE-B13E7ADE95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220913"/>
                        <a:ext cx="64770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5">
            <a:extLst>
              <a:ext uri="{FF2B5EF4-FFF2-40B4-BE49-F238E27FC236}">
                <a16:creationId xmlns:a16="http://schemas.microsoft.com/office/drawing/2014/main" id="{0B91DB60-6746-0DA6-0764-B5BD7A26E8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4267201"/>
          <a:ext cx="6477000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362200" imgH="508000" progId="Excel.Sheet.8">
                  <p:embed/>
                </p:oleObj>
              </mc:Choice>
              <mc:Fallback>
                <p:oleObj name="Worksheet" r:id="rId4" imgW="2362200" imgH="508000" progId="Excel.Sheet.8">
                  <p:embed/>
                  <p:pic>
                    <p:nvPicPr>
                      <p:cNvPr id="3076" name="Object 5">
                        <a:extLst>
                          <a:ext uri="{FF2B5EF4-FFF2-40B4-BE49-F238E27FC236}">
                            <a16:creationId xmlns:a16="http://schemas.microsoft.com/office/drawing/2014/main" id="{0B91DB60-6746-0DA6-0764-B5BD7A26E8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267201"/>
                        <a:ext cx="6477000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AC295DD-68D9-3B7C-F2BA-25F83B4EA3CB}"/>
              </a:ext>
            </a:extLst>
          </p:cNvPr>
          <p:cNvSpPr txBox="1"/>
          <p:nvPr/>
        </p:nvSpPr>
        <p:spPr>
          <a:xfrm>
            <a:off x="1924456" y="269425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C47BC1-1ACF-6F44-BAEC-39BEA9462648}"/>
              </a:ext>
            </a:extLst>
          </p:cNvPr>
          <p:cNvSpPr txBox="1"/>
          <p:nvPr/>
        </p:nvSpPr>
        <p:spPr>
          <a:xfrm>
            <a:off x="1821863" y="3134934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Cipher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29E8DB-1B9C-92A5-88BC-432CEFDEF610}"/>
              </a:ext>
            </a:extLst>
          </p:cNvPr>
          <p:cNvSpPr txBox="1"/>
          <p:nvPr/>
        </p:nvSpPr>
        <p:spPr>
          <a:xfrm>
            <a:off x="1924456" y="4717445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836DBE-F223-D870-2E70-5522301C997D}"/>
              </a:ext>
            </a:extLst>
          </p:cNvPr>
          <p:cNvSpPr txBox="1"/>
          <p:nvPr/>
        </p:nvSpPr>
        <p:spPr>
          <a:xfrm>
            <a:off x="1821863" y="5158126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Cipher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82265D2-6307-0FED-A821-78C29AFD1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Substitution Cipher (key)</a:t>
            </a:r>
          </a:p>
        </p:txBody>
      </p:sp>
      <p:graphicFrame>
        <p:nvGraphicFramePr>
          <p:cNvPr id="4099" name="Object 4">
            <a:extLst>
              <a:ext uri="{FF2B5EF4-FFF2-40B4-BE49-F238E27FC236}">
                <a16:creationId xmlns:a16="http://schemas.microsoft.com/office/drawing/2014/main" id="{CE6C4D25-AF76-2915-96F1-28D6D7BF92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133600"/>
          <a:ext cx="64770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362200" imgH="508000" progId="Excel.Sheet.8">
                  <p:embed/>
                </p:oleObj>
              </mc:Choice>
              <mc:Fallback>
                <p:oleObj name="Worksheet" r:id="rId2" imgW="2362200" imgH="508000" progId="Excel.Sheet.8">
                  <p:embed/>
                  <p:pic>
                    <p:nvPicPr>
                      <p:cNvPr id="4099" name="Object 4">
                        <a:extLst>
                          <a:ext uri="{FF2B5EF4-FFF2-40B4-BE49-F238E27FC236}">
                            <a16:creationId xmlns:a16="http://schemas.microsoft.com/office/drawing/2014/main" id="{CE6C4D25-AF76-2915-96F1-28D6D7BF92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33600"/>
                        <a:ext cx="64770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5">
            <a:extLst>
              <a:ext uri="{FF2B5EF4-FFF2-40B4-BE49-F238E27FC236}">
                <a16:creationId xmlns:a16="http://schemas.microsoft.com/office/drawing/2014/main" id="{6150F307-96C6-4B5A-38CD-1EC7FF4A6C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4114801"/>
          <a:ext cx="6477000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362200" imgH="508000" progId="Excel.Sheet.8">
                  <p:embed/>
                </p:oleObj>
              </mc:Choice>
              <mc:Fallback>
                <p:oleObj name="Worksheet" r:id="rId4" imgW="2362200" imgH="508000" progId="Excel.Sheet.8">
                  <p:embed/>
                  <p:pic>
                    <p:nvPicPr>
                      <p:cNvPr id="4100" name="Object 5">
                        <a:extLst>
                          <a:ext uri="{FF2B5EF4-FFF2-40B4-BE49-F238E27FC236}">
                            <a16:creationId xmlns:a16="http://schemas.microsoft.com/office/drawing/2014/main" id="{6150F307-96C6-4B5A-38CD-1EC7FF4A6C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114801"/>
                        <a:ext cx="6477000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B6CECDB-7054-52E9-16F2-9488FD287890}"/>
              </a:ext>
            </a:extLst>
          </p:cNvPr>
          <p:cNvSpPr txBox="1"/>
          <p:nvPr/>
        </p:nvSpPr>
        <p:spPr>
          <a:xfrm>
            <a:off x="1895273" y="2618987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3B6CB9-B615-5E64-217D-B0B3E621B799}"/>
              </a:ext>
            </a:extLst>
          </p:cNvPr>
          <p:cNvSpPr txBox="1"/>
          <p:nvPr/>
        </p:nvSpPr>
        <p:spPr>
          <a:xfrm>
            <a:off x="1792680" y="3059668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Cipher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DE5D5E-4EC9-B1A1-711B-EEE0071660B9}"/>
              </a:ext>
            </a:extLst>
          </p:cNvPr>
          <p:cNvSpPr txBox="1"/>
          <p:nvPr/>
        </p:nvSpPr>
        <p:spPr>
          <a:xfrm>
            <a:off x="1895273" y="4642179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AB0188-993A-7884-DF93-529BA8B8C71D}"/>
              </a:ext>
            </a:extLst>
          </p:cNvPr>
          <p:cNvSpPr txBox="1"/>
          <p:nvPr/>
        </p:nvSpPr>
        <p:spPr>
          <a:xfrm>
            <a:off x="1792680" y="5082860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Cipher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3">
            <a:extLst>
              <a:ext uri="{FF2B5EF4-FFF2-40B4-BE49-F238E27FC236}">
                <a16:creationId xmlns:a16="http://schemas.microsoft.com/office/drawing/2014/main" id="{73480D30-ADA0-8D02-60E7-AB5BEA0B86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7813" y="139701"/>
          <a:ext cx="7086600" cy="657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889500" imgH="4546600" progId="Excel.Sheet.8">
                  <p:embed/>
                </p:oleObj>
              </mc:Choice>
              <mc:Fallback>
                <p:oleObj name="Worksheet" r:id="rId2" imgW="4889500" imgH="4546600" progId="Excel.Sheet.8">
                  <p:embed/>
                  <p:pic>
                    <p:nvPicPr>
                      <p:cNvPr id="5122" name="Object 3">
                        <a:extLst>
                          <a:ext uri="{FF2B5EF4-FFF2-40B4-BE49-F238E27FC236}">
                            <a16:creationId xmlns:a16="http://schemas.microsoft.com/office/drawing/2014/main" id="{73480D30-ADA0-8D02-60E7-AB5BEA0B86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139701"/>
                        <a:ext cx="7086600" cy="657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5">
            <a:extLst>
              <a:ext uri="{FF2B5EF4-FFF2-40B4-BE49-F238E27FC236}">
                <a16:creationId xmlns:a16="http://schemas.microsoft.com/office/drawing/2014/main" id="{2DA067CB-CCB1-E326-BAA0-04683A81E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6" y="4537075"/>
            <a:ext cx="3597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FE60B846-88BB-2453-D85A-77DECAD6D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1524000" y="762000"/>
            <a:ext cx="1295400" cy="5486400"/>
          </a:xfrm>
        </p:spPr>
        <p:txBody>
          <a:bodyPr vert="eaVert"/>
          <a:lstStyle/>
          <a:p>
            <a:pPr eaLnBrk="1" hangingPunct="1">
              <a:defRPr/>
            </a:pPr>
            <a:r>
              <a:rPr lang="en-US">
                <a:ea typeface="+mj-ea"/>
              </a:rPr>
              <a:t>The </a:t>
            </a:r>
            <a:r>
              <a:rPr lang="en-US">
                <a:solidFill>
                  <a:schemeClr val="tx1"/>
                </a:solidFill>
                <a:ea typeface="+mj-ea"/>
              </a:rPr>
              <a:t>Vigenere Table</a:t>
            </a:r>
            <a:r>
              <a:rPr lang="en-US">
                <a:ea typeface="+mj-ea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678E6A-F44B-8A34-CDEB-DD1C43E06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6" y="228600"/>
            <a:ext cx="658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Plain</a:t>
            </a:r>
          </a:p>
        </p:txBody>
      </p:sp>
      <p:sp>
        <p:nvSpPr>
          <p:cNvPr id="5126" name="TextBox 2">
            <a:extLst>
              <a:ext uri="{FF2B5EF4-FFF2-40B4-BE49-F238E27FC236}">
                <a16:creationId xmlns:a16="http://schemas.microsoft.com/office/drawing/2014/main" id="{6A0592A1-4902-CAAE-8858-AA9398A3E388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9625013" y="3046413"/>
            <a:ext cx="952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cipher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668E4CE4-9EAB-29AE-E49B-FB133DFFB71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981201" y="5886451"/>
            <a:ext cx="1262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keyword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39B2-FC64-6677-AECC-54D79280F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Cracking the Code with Frequencies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15A323-AD48-790E-46AC-64031B3795A1}"/>
              </a:ext>
            </a:extLst>
          </p:cNvPr>
          <p:cNvSpPr txBox="1"/>
          <p:nvPr/>
        </p:nvSpPr>
        <p:spPr>
          <a:xfrm>
            <a:off x="946013" y="2045520"/>
            <a:ext cx="95695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Cracking Tool: </a:t>
            </a:r>
          </a:p>
          <a:p>
            <a:r>
              <a:rPr lang="en-US" dirty="0">
                <a:hlinkClick r:id="rId2"/>
              </a:rPr>
              <a:t>https://www.simonsingh.net/The_Black_Chamber/vigenere_cracking_tool.html</a:t>
            </a:r>
            <a:r>
              <a:rPr lang="en-US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DA3F76-00E7-548D-420C-539D49BE939A}"/>
              </a:ext>
            </a:extLst>
          </p:cNvPr>
          <p:cNvSpPr txBox="1"/>
          <p:nvPr/>
        </p:nvSpPr>
        <p:spPr>
          <a:xfrm>
            <a:off x="946013" y="3105834"/>
            <a:ext cx="7511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Letter Frequencies: </a:t>
            </a:r>
          </a:p>
          <a:p>
            <a:r>
              <a:rPr lang="en-US" dirty="0">
                <a:hlinkClick r:id="rId3"/>
              </a:rPr>
              <a:t>https://www.simonsingh.net/The_Black_Chamber/letterfrequencies.html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301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0C8F0E-7DB6-881A-66F3-208868DE6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AAA</a:t>
            </a: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2156B752-8E58-4688-3E8E-2344B20F09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75232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739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BB051-F716-DC74-09AD-7D39B1905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878" y="741391"/>
            <a:ext cx="4491821" cy="1616203"/>
          </a:xfrm>
        </p:spPr>
        <p:txBody>
          <a:bodyPr anchor="b">
            <a:normAutofit/>
          </a:bodyPr>
          <a:lstStyle/>
          <a:p>
            <a:r>
              <a:rPr lang="en-US" sz="3200"/>
              <a:t>Hacker Motivation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9B2324B-2F22-CD5A-15D3-4250261E24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631" r="27370"/>
          <a:stretch>
            <a:fillRect/>
          </a:stretch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5EFBDE31-BB3E-6CFC-23CD-B5976DA38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3362" cy="6858000"/>
            <a:chOff x="12068638" y="0"/>
            <a:chExt cx="123362" cy="68580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80A60EC-72BB-121F-556A-E2837FD99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91A2FAE-D41C-FF5D-B0A0-7808248ED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4139706"/>
              <a:ext cx="123362" cy="2718294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82A05-A2DB-9232-103F-47A387B71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3878" y="2533476"/>
            <a:ext cx="4491820" cy="34478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/>
              <a:t>What motivates people to circumvent security?</a:t>
            </a:r>
          </a:p>
        </p:txBody>
      </p:sp>
    </p:spTree>
    <p:extLst>
      <p:ext uri="{BB962C8B-B14F-4D97-AF65-F5344CB8AC3E}">
        <p14:creationId xmlns:p14="http://schemas.microsoft.com/office/powerpoint/2010/main" val="118339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30078A-ACD7-86AF-0379-5C3C24FB7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F4305-4E4E-2A64-F566-2A228B34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Hacker Motivation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D7D77-6905-1B31-F877-7975F77CB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600"/>
              <a:t>What motivates people to circumvent security?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/>
              <a:t>Financial Gain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/>
              <a:t>Hacktivism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/>
              <a:t>Revenge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/>
              <a:t>Curiosity, Challenge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/>
              <a:t>Espionage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/>
              <a:t>Thrill-Seeking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/>
              <a:t>Profitable Criminal Enterprise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/>
              <a:t>Social Recognition</a:t>
            </a:r>
          </a:p>
          <a:p>
            <a:pPr marL="0" indent="0">
              <a:buNone/>
            </a:pPr>
            <a:r>
              <a:rPr lang="en-US" sz="2600"/>
              <a:t>From: </a:t>
            </a:r>
            <a:r>
              <a:rPr lang="en-US" sz="2600">
                <a:hlinkClick r:id="rId3"/>
              </a:rPr>
              <a:t>https://brandefense.io/blog/drps/cyberattacks-what-motivates-hackers/</a:t>
            </a:r>
            <a:r>
              <a:rPr lang="en-US" sz="2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71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71B1ED-FEFC-C15F-922A-180ABB25B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Hacker Hats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F86FBF-178B-B80C-2EC5-5B8093D10450}"/>
              </a:ext>
            </a:extLst>
          </p:cNvPr>
          <p:cNvSpPr txBox="1"/>
          <p:nvPr/>
        </p:nvSpPr>
        <p:spPr>
          <a:xfrm>
            <a:off x="8572499" y="390832"/>
            <a:ext cx="3233585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https://sectigostore.com/blog/different-types-of-hackers-hats-explained/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3FCABD-02FE-CF99-3FC1-DAD9FAEFC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361" y="1966293"/>
            <a:ext cx="9227276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25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587163-0E2B-0DAA-1234-ADEE07FE8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8FDBA-62BE-F3BE-728C-621DB0B05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Hacker Hats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99B41F-37D4-9152-30F6-EF121F0D5348}"/>
              </a:ext>
            </a:extLst>
          </p:cNvPr>
          <p:cNvSpPr txBox="1"/>
          <p:nvPr/>
        </p:nvSpPr>
        <p:spPr>
          <a:xfrm>
            <a:off x="8572499" y="390832"/>
            <a:ext cx="3233585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https://sectigostore.com/blog/different-types-of-hackers-hats-explained/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E5BF39-50B6-75FA-F838-D97BF52C9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657" y="1966293"/>
            <a:ext cx="9472685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53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3673B8-7ABD-A8A5-138B-0F30B532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AI for Slide Design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640C6A-56B1-2311-13B8-DE9A2071DA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53424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8380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3FF9C1-8A52-2ED7-0EAE-A899468E1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Five Principles to Follow and One to Avoid</a:t>
            </a:r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30F07939-CF41-ABD6-6524-1F240860D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975867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8703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639C93-39FA-BF66-3092-9AD395763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Symmetric Key Cryptography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7CB3DB-120B-CAEE-28A8-957061D38F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82401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9833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306</Words>
  <Application>Microsoft Macintosh PowerPoint</Application>
  <PresentationFormat>Widescreen</PresentationFormat>
  <Paragraphs>82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Times New Roman</vt:lpstr>
      <vt:lpstr>Office Theme</vt:lpstr>
      <vt:lpstr>Microsoft Excel Worksheet</vt:lpstr>
      <vt:lpstr>Cyber Security Fundamentals</vt:lpstr>
      <vt:lpstr>AAA</vt:lpstr>
      <vt:lpstr>Hacker Motivation</vt:lpstr>
      <vt:lpstr>Hacker Motivation</vt:lpstr>
      <vt:lpstr>Hacker Hats</vt:lpstr>
      <vt:lpstr>Hacker Hats</vt:lpstr>
      <vt:lpstr>AI for Slide Design</vt:lpstr>
      <vt:lpstr>Five Principles to Follow and One to Avoid</vt:lpstr>
      <vt:lpstr>Symmetric Key Cryptography</vt:lpstr>
      <vt:lpstr>Caesar Cipher  C(4)</vt:lpstr>
      <vt:lpstr>Substitution Cipher</vt:lpstr>
      <vt:lpstr>Substitution Cipher (key)</vt:lpstr>
      <vt:lpstr>The Vigenere Table </vt:lpstr>
      <vt:lpstr>Cracking the Code with Frequencies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Clifton Presser</dc:creator>
  <cp:lastModifiedBy>Clifton Presser</cp:lastModifiedBy>
  <cp:revision>17</cp:revision>
  <cp:lastPrinted>2025-08-27T13:06:06Z</cp:lastPrinted>
  <dcterms:created xsi:type="dcterms:W3CDTF">2025-08-26T18:56:58Z</dcterms:created>
  <dcterms:modified xsi:type="dcterms:W3CDTF">2025-09-01T13:26:08Z</dcterms:modified>
</cp:coreProperties>
</file>