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5" r:id="rId4"/>
    <p:sldId id="266" r:id="rId5"/>
    <p:sldId id="259" r:id="rId6"/>
    <p:sldId id="257" r:id="rId7"/>
    <p:sldId id="268" r:id="rId8"/>
    <p:sldId id="258" r:id="rId9"/>
    <p:sldId id="260" r:id="rId10"/>
    <p:sldId id="263" r:id="rId11"/>
    <p:sldId id="264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6"/>
    <p:restoredTop sz="91139"/>
  </p:normalViewPr>
  <p:slideViewPr>
    <p:cSldViewPr snapToGrid="0">
      <p:cViewPr varScale="1">
        <p:scale>
          <a:sx n="69" d="100"/>
          <a:sy n="69" d="100"/>
        </p:scale>
        <p:origin x="52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7" d="100"/>
          <a:sy n="137" d="100"/>
        </p:scale>
        <p:origin x="311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3D3D5-0F7B-4F4E-A043-AB574AED525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5468C7F-8831-4A06-81D6-040DCC3C83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Physical</a:t>
          </a:r>
        </a:p>
      </dgm:t>
    </dgm:pt>
    <dgm:pt modelId="{AA8E9663-8A9A-4EB6-9C58-68EE5D11A1DA}" type="parTrans" cxnId="{91E2F0EE-89C3-48A6-9CE0-D26A3C7FD3CD}">
      <dgm:prSet/>
      <dgm:spPr/>
      <dgm:t>
        <a:bodyPr/>
        <a:lstStyle/>
        <a:p>
          <a:endParaRPr lang="en-US"/>
        </a:p>
      </dgm:t>
    </dgm:pt>
    <dgm:pt modelId="{7A109940-AE09-4437-8447-B7423297E349}" type="sibTrans" cxnId="{91E2F0EE-89C3-48A6-9CE0-D26A3C7FD3CD}">
      <dgm:prSet/>
      <dgm:spPr/>
      <dgm:t>
        <a:bodyPr/>
        <a:lstStyle/>
        <a:p>
          <a:endParaRPr lang="en-US"/>
        </a:p>
      </dgm:t>
    </dgm:pt>
    <dgm:pt modelId="{99BD9D17-C9B9-4853-9D5A-AE8580665F2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Administrative</a:t>
          </a:r>
        </a:p>
      </dgm:t>
    </dgm:pt>
    <dgm:pt modelId="{AE29F182-5D70-4996-A5FA-97BD407C437D}" type="parTrans" cxnId="{53EE81C1-4877-4676-B188-F1872235C800}">
      <dgm:prSet/>
      <dgm:spPr/>
      <dgm:t>
        <a:bodyPr/>
        <a:lstStyle/>
        <a:p>
          <a:endParaRPr lang="en-US"/>
        </a:p>
      </dgm:t>
    </dgm:pt>
    <dgm:pt modelId="{44EE1EB1-7F76-46E7-BDB8-82EB43186554}" type="sibTrans" cxnId="{53EE81C1-4877-4676-B188-F1872235C800}">
      <dgm:prSet/>
      <dgm:spPr/>
      <dgm:t>
        <a:bodyPr/>
        <a:lstStyle/>
        <a:p>
          <a:endParaRPr lang="en-US"/>
        </a:p>
      </dgm:t>
    </dgm:pt>
    <dgm:pt modelId="{6E6CC8D1-2727-433F-8872-9C04BDC70A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Technical</a:t>
          </a:r>
        </a:p>
      </dgm:t>
    </dgm:pt>
    <dgm:pt modelId="{4D67C498-B826-407E-B8FD-E4E7B9803127}" type="parTrans" cxnId="{B2C4D860-0541-4767-8787-7C06499210BF}">
      <dgm:prSet/>
      <dgm:spPr/>
      <dgm:t>
        <a:bodyPr/>
        <a:lstStyle/>
        <a:p>
          <a:endParaRPr lang="en-US"/>
        </a:p>
      </dgm:t>
    </dgm:pt>
    <dgm:pt modelId="{9109FFBD-8A16-4BCB-9A13-C0428180D534}" type="sibTrans" cxnId="{B2C4D860-0541-4767-8787-7C06499210BF}">
      <dgm:prSet/>
      <dgm:spPr/>
      <dgm:t>
        <a:bodyPr/>
        <a:lstStyle/>
        <a:p>
          <a:endParaRPr lang="en-US"/>
        </a:p>
      </dgm:t>
    </dgm:pt>
    <dgm:pt modelId="{0AD5E513-98DE-4745-AC22-8EAA45EA12AE}" type="pres">
      <dgm:prSet presAssocID="{09D3D3D5-0F7B-4F4E-A043-AB574AED5254}" presName="root" presStyleCnt="0">
        <dgm:presLayoutVars>
          <dgm:dir/>
          <dgm:resizeHandles val="exact"/>
        </dgm:presLayoutVars>
      </dgm:prSet>
      <dgm:spPr/>
    </dgm:pt>
    <dgm:pt modelId="{04EAABFB-DFD4-41FE-B7B6-7470255B5ECD}" type="pres">
      <dgm:prSet presAssocID="{45468C7F-8831-4A06-81D6-040DCC3C838E}" presName="compNode" presStyleCnt="0"/>
      <dgm:spPr/>
    </dgm:pt>
    <dgm:pt modelId="{F32042C8-801C-42AE-8D46-42044A3B2C06}" type="pres">
      <dgm:prSet presAssocID="{45468C7F-8831-4A06-81D6-040DCC3C838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7977A1E8-B33B-45D3-8715-78778115FAEC}" type="pres">
      <dgm:prSet presAssocID="{45468C7F-8831-4A06-81D6-040DCC3C838E}" presName="spaceRect" presStyleCnt="0"/>
      <dgm:spPr/>
    </dgm:pt>
    <dgm:pt modelId="{A4E3794B-7168-4830-A84B-038791F52742}" type="pres">
      <dgm:prSet presAssocID="{45468C7F-8831-4A06-81D6-040DCC3C838E}" presName="textRect" presStyleLbl="revTx" presStyleIdx="0" presStyleCnt="3">
        <dgm:presLayoutVars>
          <dgm:chMax val="1"/>
          <dgm:chPref val="1"/>
        </dgm:presLayoutVars>
      </dgm:prSet>
      <dgm:spPr/>
    </dgm:pt>
    <dgm:pt modelId="{1F1F6E5E-E196-4EA1-9DF0-07E72FFCE0B0}" type="pres">
      <dgm:prSet presAssocID="{7A109940-AE09-4437-8447-B7423297E349}" presName="sibTrans" presStyleCnt="0"/>
      <dgm:spPr/>
    </dgm:pt>
    <dgm:pt modelId="{D3A5DEB3-4BBD-4D47-81A2-8EE3278DC65B}" type="pres">
      <dgm:prSet presAssocID="{99BD9D17-C9B9-4853-9D5A-AE8580665F2B}" presName="compNode" presStyleCnt="0"/>
      <dgm:spPr/>
    </dgm:pt>
    <dgm:pt modelId="{3D884E37-A7AD-486D-9B17-BB43DD539033}" type="pres">
      <dgm:prSet presAssocID="{99BD9D17-C9B9-4853-9D5A-AE8580665F2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842C8201-6B7B-4D64-959F-BAEABD5ABC84}" type="pres">
      <dgm:prSet presAssocID="{99BD9D17-C9B9-4853-9D5A-AE8580665F2B}" presName="spaceRect" presStyleCnt="0"/>
      <dgm:spPr/>
    </dgm:pt>
    <dgm:pt modelId="{502C65EB-B760-44BC-979B-218D3AC676E0}" type="pres">
      <dgm:prSet presAssocID="{99BD9D17-C9B9-4853-9D5A-AE8580665F2B}" presName="textRect" presStyleLbl="revTx" presStyleIdx="1" presStyleCnt="3">
        <dgm:presLayoutVars>
          <dgm:chMax val="1"/>
          <dgm:chPref val="1"/>
        </dgm:presLayoutVars>
      </dgm:prSet>
      <dgm:spPr/>
    </dgm:pt>
    <dgm:pt modelId="{615D6B47-D597-4AC1-9816-912AB8E2C481}" type="pres">
      <dgm:prSet presAssocID="{44EE1EB1-7F76-46E7-BDB8-82EB43186554}" presName="sibTrans" presStyleCnt="0"/>
      <dgm:spPr/>
    </dgm:pt>
    <dgm:pt modelId="{A7E463EB-2482-4AF5-B4A0-B1AF21D39B64}" type="pres">
      <dgm:prSet presAssocID="{6E6CC8D1-2727-433F-8872-9C04BDC70A1A}" presName="compNode" presStyleCnt="0"/>
      <dgm:spPr/>
    </dgm:pt>
    <dgm:pt modelId="{8B353F87-B46D-4DF2-9374-BF387A637888}" type="pres">
      <dgm:prSet presAssocID="{6E6CC8D1-2727-433F-8872-9C04BDC70A1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67BA31DD-1331-48B1-92BD-CB22744E30B8}" type="pres">
      <dgm:prSet presAssocID="{6E6CC8D1-2727-433F-8872-9C04BDC70A1A}" presName="spaceRect" presStyleCnt="0"/>
      <dgm:spPr/>
    </dgm:pt>
    <dgm:pt modelId="{A6B302EA-DB0A-4DD5-84B2-239A0EAF4FA1}" type="pres">
      <dgm:prSet presAssocID="{6E6CC8D1-2727-433F-8872-9C04BDC70A1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5E5B717-E5E7-314E-9F48-149E6ED6AF58}" type="presOf" srcId="{6E6CC8D1-2727-433F-8872-9C04BDC70A1A}" destId="{A6B302EA-DB0A-4DD5-84B2-239A0EAF4FA1}" srcOrd="0" destOrd="0" presId="urn:microsoft.com/office/officeart/2018/2/layout/IconLabelList"/>
    <dgm:cxn modelId="{0B599918-6607-B84F-B838-0C5888E69E19}" type="presOf" srcId="{09D3D3D5-0F7B-4F4E-A043-AB574AED5254}" destId="{0AD5E513-98DE-4745-AC22-8EAA45EA12AE}" srcOrd="0" destOrd="0" presId="urn:microsoft.com/office/officeart/2018/2/layout/IconLabelList"/>
    <dgm:cxn modelId="{B2C4D860-0541-4767-8787-7C06499210BF}" srcId="{09D3D3D5-0F7B-4F4E-A043-AB574AED5254}" destId="{6E6CC8D1-2727-433F-8872-9C04BDC70A1A}" srcOrd="2" destOrd="0" parTransId="{4D67C498-B826-407E-B8FD-E4E7B9803127}" sibTransId="{9109FFBD-8A16-4BCB-9A13-C0428180D534}"/>
    <dgm:cxn modelId="{2B45677A-91B0-1645-A4D9-F733C6AD500E}" type="presOf" srcId="{99BD9D17-C9B9-4853-9D5A-AE8580665F2B}" destId="{502C65EB-B760-44BC-979B-218D3AC676E0}" srcOrd="0" destOrd="0" presId="urn:microsoft.com/office/officeart/2018/2/layout/IconLabelList"/>
    <dgm:cxn modelId="{53EE81C1-4877-4676-B188-F1872235C800}" srcId="{09D3D3D5-0F7B-4F4E-A043-AB574AED5254}" destId="{99BD9D17-C9B9-4853-9D5A-AE8580665F2B}" srcOrd="1" destOrd="0" parTransId="{AE29F182-5D70-4996-A5FA-97BD407C437D}" sibTransId="{44EE1EB1-7F76-46E7-BDB8-82EB43186554}"/>
    <dgm:cxn modelId="{9A126ED9-1C2C-3446-982B-7EF5FBD9941B}" type="presOf" srcId="{45468C7F-8831-4A06-81D6-040DCC3C838E}" destId="{A4E3794B-7168-4830-A84B-038791F52742}" srcOrd="0" destOrd="0" presId="urn:microsoft.com/office/officeart/2018/2/layout/IconLabelList"/>
    <dgm:cxn modelId="{91E2F0EE-89C3-48A6-9CE0-D26A3C7FD3CD}" srcId="{09D3D3D5-0F7B-4F4E-A043-AB574AED5254}" destId="{45468C7F-8831-4A06-81D6-040DCC3C838E}" srcOrd="0" destOrd="0" parTransId="{AA8E9663-8A9A-4EB6-9C58-68EE5D11A1DA}" sibTransId="{7A109940-AE09-4437-8447-B7423297E349}"/>
    <dgm:cxn modelId="{B00748BA-698D-F44A-96F5-3FFDD2E8A336}" type="presParOf" srcId="{0AD5E513-98DE-4745-AC22-8EAA45EA12AE}" destId="{04EAABFB-DFD4-41FE-B7B6-7470255B5ECD}" srcOrd="0" destOrd="0" presId="urn:microsoft.com/office/officeart/2018/2/layout/IconLabelList"/>
    <dgm:cxn modelId="{67017F99-C681-9B4A-9983-CCD6BD48BDA6}" type="presParOf" srcId="{04EAABFB-DFD4-41FE-B7B6-7470255B5ECD}" destId="{F32042C8-801C-42AE-8D46-42044A3B2C06}" srcOrd="0" destOrd="0" presId="urn:microsoft.com/office/officeart/2018/2/layout/IconLabelList"/>
    <dgm:cxn modelId="{CB9E39A8-A3C1-4A40-ADD5-8AFB6F66919C}" type="presParOf" srcId="{04EAABFB-DFD4-41FE-B7B6-7470255B5ECD}" destId="{7977A1E8-B33B-45D3-8715-78778115FAEC}" srcOrd="1" destOrd="0" presId="urn:microsoft.com/office/officeart/2018/2/layout/IconLabelList"/>
    <dgm:cxn modelId="{E9E6DBFE-B594-9242-8E74-FADE2CCF07C2}" type="presParOf" srcId="{04EAABFB-DFD4-41FE-B7B6-7470255B5ECD}" destId="{A4E3794B-7168-4830-A84B-038791F52742}" srcOrd="2" destOrd="0" presId="urn:microsoft.com/office/officeart/2018/2/layout/IconLabelList"/>
    <dgm:cxn modelId="{3D460483-356A-AC4A-8678-3A34352364ED}" type="presParOf" srcId="{0AD5E513-98DE-4745-AC22-8EAA45EA12AE}" destId="{1F1F6E5E-E196-4EA1-9DF0-07E72FFCE0B0}" srcOrd="1" destOrd="0" presId="urn:microsoft.com/office/officeart/2018/2/layout/IconLabelList"/>
    <dgm:cxn modelId="{38EB35EC-C033-B542-99D9-AEE8A5C045DE}" type="presParOf" srcId="{0AD5E513-98DE-4745-AC22-8EAA45EA12AE}" destId="{D3A5DEB3-4BBD-4D47-81A2-8EE3278DC65B}" srcOrd="2" destOrd="0" presId="urn:microsoft.com/office/officeart/2018/2/layout/IconLabelList"/>
    <dgm:cxn modelId="{54B4C048-A519-DF46-A5BE-0D733250E15F}" type="presParOf" srcId="{D3A5DEB3-4BBD-4D47-81A2-8EE3278DC65B}" destId="{3D884E37-A7AD-486D-9B17-BB43DD539033}" srcOrd="0" destOrd="0" presId="urn:microsoft.com/office/officeart/2018/2/layout/IconLabelList"/>
    <dgm:cxn modelId="{B2832C76-1491-CD4A-9CD1-C607833A8D3A}" type="presParOf" srcId="{D3A5DEB3-4BBD-4D47-81A2-8EE3278DC65B}" destId="{842C8201-6B7B-4D64-959F-BAEABD5ABC84}" srcOrd="1" destOrd="0" presId="urn:microsoft.com/office/officeart/2018/2/layout/IconLabelList"/>
    <dgm:cxn modelId="{0DC65910-44BF-BB44-93E5-A64F32FBA6BB}" type="presParOf" srcId="{D3A5DEB3-4BBD-4D47-81A2-8EE3278DC65B}" destId="{502C65EB-B760-44BC-979B-218D3AC676E0}" srcOrd="2" destOrd="0" presId="urn:microsoft.com/office/officeart/2018/2/layout/IconLabelList"/>
    <dgm:cxn modelId="{68908E09-4A92-DB47-B0B8-A12691AAA4E8}" type="presParOf" srcId="{0AD5E513-98DE-4745-AC22-8EAA45EA12AE}" destId="{615D6B47-D597-4AC1-9816-912AB8E2C481}" srcOrd="3" destOrd="0" presId="urn:microsoft.com/office/officeart/2018/2/layout/IconLabelList"/>
    <dgm:cxn modelId="{FB823C80-AC5B-3045-97A0-6F319140D993}" type="presParOf" srcId="{0AD5E513-98DE-4745-AC22-8EAA45EA12AE}" destId="{A7E463EB-2482-4AF5-B4A0-B1AF21D39B64}" srcOrd="4" destOrd="0" presId="urn:microsoft.com/office/officeart/2018/2/layout/IconLabelList"/>
    <dgm:cxn modelId="{44C5DE0E-3A5E-0B4E-AF55-92D9646BB631}" type="presParOf" srcId="{A7E463EB-2482-4AF5-B4A0-B1AF21D39B64}" destId="{8B353F87-B46D-4DF2-9374-BF387A637888}" srcOrd="0" destOrd="0" presId="urn:microsoft.com/office/officeart/2018/2/layout/IconLabelList"/>
    <dgm:cxn modelId="{FA5C7EFB-8D29-1346-B8A7-DA23284AD874}" type="presParOf" srcId="{A7E463EB-2482-4AF5-B4A0-B1AF21D39B64}" destId="{67BA31DD-1331-48B1-92BD-CB22744E30B8}" srcOrd="1" destOrd="0" presId="urn:microsoft.com/office/officeart/2018/2/layout/IconLabelList"/>
    <dgm:cxn modelId="{5607B604-518F-4847-9AAA-8A50892BFC2A}" type="presParOf" srcId="{A7E463EB-2482-4AF5-B4A0-B1AF21D39B64}" destId="{A6B302EA-DB0A-4DD5-84B2-239A0EAF4FA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EC48D-E9B4-476D-AF1D-F4735AFB1EAC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4B05ACC-BEAA-43F5-81F7-6A6BA2797EC4}">
      <dgm:prSet/>
      <dgm:spPr/>
      <dgm:t>
        <a:bodyPr/>
        <a:lstStyle/>
        <a:p>
          <a:r>
            <a:rPr lang="en-US"/>
            <a:t>Human</a:t>
          </a:r>
        </a:p>
      </dgm:t>
    </dgm:pt>
    <dgm:pt modelId="{4586BF80-CF05-4B63-B59A-6D1FB960D288}" type="parTrans" cxnId="{6302A5BF-01D5-423C-94CA-BA05578D0509}">
      <dgm:prSet/>
      <dgm:spPr/>
      <dgm:t>
        <a:bodyPr/>
        <a:lstStyle/>
        <a:p>
          <a:endParaRPr lang="en-US"/>
        </a:p>
      </dgm:t>
    </dgm:pt>
    <dgm:pt modelId="{1CA62B23-3F1A-4962-969A-6CE3CFD114B2}" type="sibTrans" cxnId="{6302A5BF-01D5-423C-94CA-BA05578D0509}">
      <dgm:prSet/>
      <dgm:spPr/>
      <dgm:t>
        <a:bodyPr/>
        <a:lstStyle/>
        <a:p>
          <a:endParaRPr lang="en-US"/>
        </a:p>
      </dgm:t>
    </dgm:pt>
    <dgm:pt modelId="{261A9B65-0DA3-4656-9793-78A6C810FF1D}">
      <dgm:prSet/>
      <dgm:spPr/>
      <dgm:t>
        <a:bodyPr/>
        <a:lstStyle/>
        <a:p>
          <a:r>
            <a:rPr lang="en-US"/>
            <a:t>Perimeter (physical)</a:t>
          </a:r>
        </a:p>
      </dgm:t>
    </dgm:pt>
    <dgm:pt modelId="{3F8C7704-198A-49E7-BC80-751269D28B48}" type="parTrans" cxnId="{345F59C3-35B7-4C6A-B456-EF0E46824376}">
      <dgm:prSet/>
      <dgm:spPr/>
      <dgm:t>
        <a:bodyPr/>
        <a:lstStyle/>
        <a:p>
          <a:endParaRPr lang="en-US"/>
        </a:p>
      </dgm:t>
    </dgm:pt>
    <dgm:pt modelId="{37C765C5-16DF-4BB5-BCB6-4B37C8882864}" type="sibTrans" cxnId="{345F59C3-35B7-4C6A-B456-EF0E46824376}">
      <dgm:prSet/>
      <dgm:spPr/>
      <dgm:t>
        <a:bodyPr/>
        <a:lstStyle/>
        <a:p>
          <a:endParaRPr lang="en-US"/>
        </a:p>
      </dgm:t>
    </dgm:pt>
    <dgm:pt modelId="{DC96087B-A83F-406C-9034-EF9710C52180}">
      <dgm:prSet/>
      <dgm:spPr/>
      <dgm:t>
        <a:bodyPr/>
        <a:lstStyle/>
        <a:p>
          <a:r>
            <a:rPr lang="en-US"/>
            <a:t>Network Security</a:t>
          </a:r>
        </a:p>
      </dgm:t>
    </dgm:pt>
    <dgm:pt modelId="{B817B8A0-D7C4-4BDD-868E-81F4BE61DAE3}" type="parTrans" cxnId="{B0FF555E-13B7-4AF7-9521-4F6560D293B6}">
      <dgm:prSet/>
      <dgm:spPr/>
      <dgm:t>
        <a:bodyPr/>
        <a:lstStyle/>
        <a:p>
          <a:endParaRPr lang="en-US"/>
        </a:p>
      </dgm:t>
    </dgm:pt>
    <dgm:pt modelId="{25DFF796-1356-4E91-83A0-53C154ED6906}" type="sibTrans" cxnId="{B0FF555E-13B7-4AF7-9521-4F6560D293B6}">
      <dgm:prSet/>
      <dgm:spPr/>
      <dgm:t>
        <a:bodyPr/>
        <a:lstStyle/>
        <a:p>
          <a:endParaRPr lang="en-US"/>
        </a:p>
      </dgm:t>
    </dgm:pt>
    <dgm:pt modelId="{B5424C90-EE5E-4094-B6EF-E8941A4B34B9}">
      <dgm:prSet/>
      <dgm:spPr/>
      <dgm:t>
        <a:bodyPr/>
        <a:lstStyle/>
        <a:p>
          <a:r>
            <a:rPr lang="en-US" dirty="0"/>
            <a:t>Endpoint Security</a:t>
          </a:r>
        </a:p>
      </dgm:t>
    </dgm:pt>
    <dgm:pt modelId="{06185A6A-344D-4BD0-A11C-5D59FD6F1034}" type="parTrans" cxnId="{D9ED5284-1342-4A95-851F-FCD89618DB53}">
      <dgm:prSet/>
      <dgm:spPr/>
      <dgm:t>
        <a:bodyPr/>
        <a:lstStyle/>
        <a:p>
          <a:endParaRPr lang="en-US"/>
        </a:p>
      </dgm:t>
    </dgm:pt>
    <dgm:pt modelId="{17A22BCC-22C6-41FA-AD2B-FFA2453ACB4C}" type="sibTrans" cxnId="{D9ED5284-1342-4A95-851F-FCD89618DB53}">
      <dgm:prSet/>
      <dgm:spPr/>
      <dgm:t>
        <a:bodyPr/>
        <a:lstStyle/>
        <a:p>
          <a:endParaRPr lang="en-US"/>
        </a:p>
      </dgm:t>
    </dgm:pt>
    <dgm:pt modelId="{69CC033D-E9E1-4E69-BB9E-045B2AB1AA84}">
      <dgm:prSet/>
      <dgm:spPr/>
      <dgm:t>
        <a:bodyPr/>
        <a:lstStyle/>
        <a:p>
          <a:r>
            <a:rPr lang="en-US"/>
            <a:t>Application Security</a:t>
          </a:r>
        </a:p>
      </dgm:t>
    </dgm:pt>
    <dgm:pt modelId="{6ABE226B-9C31-4B52-A9B1-0785929084E0}" type="parTrans" cxnId="{05C28F8B-42D2-400A-A3BB-1275094EA22E}">
      <dgm:prSet/>
      <dgm:spPr/>
      <dgm:t>
        <a:bodyPr/>
        <a:lstStyle/>
        <a:p>
          <a:endParaRPr lang="en-US"/>
        </a:p>
      </dgm:t>
    </dgm:pt>
    <dgm:pt modelId="{03BB8E56-797E-4479-95C9-351A460EBABA}" type="sibTrans" cxnId="{05C28F8B-42D2-400A-A3BB-1275094EA22E}">
      <dgm:prSet/>
      <dgm:spPr/>
      <dgm:t>
        <a:bodyPr/>
        <a:lstStyle/>
        <a:p>
          <a:endParaRPr lang="en-US"/>
        </a:p>
      </dgm:t>
    </dgm:pt>
    <dgm:pt modelId="{8E887728-63DF-47F1-A197-86AD201FFEF5}">
      <dgm:prSet/>
      <dgm:spPr/>
      <dgm:t>
        <a:bodyPr/>
        <a:lstStyle/>
        <a:p>
          <a:r>
            <a:rPr lang="en-US"/>
            <a:t>Data Security</a:t>
          </a:r>
        </a:p>
      </dgm:t>
    </dgm:pt>
    <dgm:pt modelId="{54B2D1F7-6B03-43C1-8813-51793F35E31F}" type="parTrans" cxnId="{3F683014-C307-4E1D-BFA2-29198B1E70AE}">
      <dgm:prSet/>
      <dgm:spPr/>
      <dgm:t>
        <a:bodyPr/>
        <a:lstStyle/>
        <a:p>
          <a:endParaRPr lang="en-US"/>
        </a:p>
      </dgm:t>
    </dgm:pt>
    <dgm:pt modelId="{5BD7E184-04BB-4E74-ACBB-BFC91956A596}" type="sibTrans" cxnId="{3F683014-C307-4E1D-BFA2-29198B1E70AE}">
      <dgm:prSet/>
      <dgm:spPr/>
      <dgm:t>
        <a:bodyPr/>
        <a:lstStyle/>
        <a:p>
          <a:endParaRPr lang="en-US"/>
        </a:p>
      </dgm:t>
    </dgm:pt>
    <dgm:pt modelId="{8517A26A-7416-4C52-ACB7-1E220F9C0C5B}">
      <dgm:prSet/>
      <dgm:spPr/>
      <dgm:t>
        <a:bodyPr/>
        <a:lstStyle/>
        <a:p>
          <a:r>
            <a:rPr lang="en-US"/>
            <a:t>Assets</a:t>
          </a:r>
        </a:p>
      </dgm:t>
    </dgm:pt>
    <dgm:pt modelId="{84DF0FF8-ECC1-41BA-966F-390543BA3E42}" type="parTrans" cxnId="{B17C27D2-CDA5-434B-830F-BA61A333F7C0}">
      <dgm:prSet/>
      <dgm:spPr/>
      <dgm:t>
        <a:bodyPr/>
        <a:lstStyle/>
        <a:p>
          <a:endParaRPr lang="en-US"/>
        </a:p>
      </dgm:t>
    </dgm:pt>
    <dgm:pt modelId="{4992C5D0-198E-41B4-9321-B10B09DCA839}" type="sibTrans" cxnId="{B17C27D2-CDA5-434B-830F-BA61A333F7C0}">
      <dgm:prSet/>
      <dgm:spPr/>
      <dgm:t>
        <a:bodyPr/>
        <a:lstStyle/>
        <a:p>
          <a:endParaRPr lang="en-US"/>
        </a:p>
      </dgm:t>
    </dgm:pt>
    <dgm:pt modelId="{BD7450D8-8F51-A84D-AC39-FBA3A0189638}" type="pres">
      <dgm:prSet presAssocID="{25DEC48D-E9B4-476D-AF1D-F4735AFB1EAC}" presName="linear" presStyleCnt="0">
        <dgm:presLayoutVars>
          <dgm:dir/>
          <dgm:animLvl val="lvl"/>
          <dgm:resizeHandles val="exact"/>
        </dgm:presLayoutVars>
      </dgm:prSet>
      <dgm:spPr/>
    </dgm:pt>
    <dgm:pt modelId="{32DCB78E-3D51-9840-BD17-5F834199E420}" type="pres">
      <dgm:prSet presAssocID="{84B05ACC-BEAA-43F5-81F7-6A6BA2797EC4}" presName="parentLin" presStyleCnt="0"/>
      <dgm:spPr/>
    </dgm:pt>
    <dgm:pt modelId="{D011815D-A796-3845-B043-2AE8B192F48F}" type="pres">
      <dgm:prSet presAssocID="{84B05ACC-BEAA-43F5-81F7-6A6BA2797EC4}" presName="parentLeftMargin" presStyleLbl="node1" presStyleIdx="0" presStyleCnt="7"/>
      <dgm:spPr/>
    </dgm:pt>
    <dgm:pt modelId="{EE6A68F4-C40A-384C-B786-309B7ADFA5BB}" type="pres">
      <dgm:prSet presAssocID="{84B05ACC-BEAA-43F5-81F7-6A6BA2797EC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CF2D746-8ECD-C041-BA19-6F5A1B669D72}" type="pres">
      <dgm:prSet presAssocID="{84B05ACC-BEAA-43F5-81F7-6A6BA2797EC4}" presName="negativeSpace" presStyleCnt="0"/>
      <dgm:spPr/>
    </dgm:pt>
    <dgm:pt modelId="{75FF850B-8DF4-8C45-8A0F-6621912FBFB1}" type="pres">
      <dgm:prSet presAssocID="{84B05ACC-BEAA-43F5-81F7-6A6BA2797EC4}" presName="childText" presStyleLbl="conFgAcc1" presStyleIdx="0" presStyleCnt="7">
        <dgm:presLayoutVars>
          <dgm:bulletEnabled val="1"/>
        </dgm:presLayoutVars>
      </dgm:prSet>
      <dgm:spPr/>
    </dgm:pt>
    <dgm:pt modelId="{2D359AEC-7A98-6E4E-9BEF-3D075840E840}" type="pres">
      <dgm:prSet presAssocID="{1CA62B23-3F1A-4962-969A-6CE3CFD114B2}" presName="spaceBetweenRectangles" presStyleCnt="0"/>
      <dgm:spPr/>
    </dgm:pt>
    <dgm:pt modelId="{9A7F14C7-FBFA-B14E-A4D0-06DA1C1925A2}" type="pres">
      <dgm:prSet presAssocID="{261A9B65-0DA3-4656-9793-78A6C810FF1D}" presName="parentLin" presStyleCnt="0"/>
      <dgm:spPr/>
    </dgm:pt>
    <dgm:pt modelId="{B2D5B08C-DA88-8D4A-8F10-19D4288D02F5}" type="pres">
      <dgm:prSet presAssocID="{261A9B65-0DA3-4656-9793-78A6C810FF1D}" presName="parentLeftMargin" presStyleLbl="node1" presStyleIdx="0" presStyleCnt="7"/>
      <dgm:spPr/>
    </dgm:pt>
    <dgm:pt modelId="{24CC54E8-04C9-8A4E-9737-438C95CB44E2}" type="pres">
      <dgm:prSet presAssocID="{261A9B65-0DA3-4656-9793-78A6C810FF1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0C4435DC-F71E-AA47-AD23-4F6B84325695}" type="pres">
      <dgm:prSet presAssocID="{261A9B65-0DA3-4656-9793-78A6C810FF1D}" presName="negativeSpace" presStyleCnt="0"/>
      <dgm:spPr/>
    </dgm:pt>
    <dgm:pt modelId="{FA39E503-4CBB-1447-B020-515FE9963395}" type="pres">
      <dgm:prSet presAssocID="{261A9B65-0DA3-4656-9793-78A6C810FF1D}" presName="childText" presStyleLbl="conFgAcc1" presStyleIdx="1" presStyleCnt="7">
        <dgm:presLayoutVars>
          <dgm:bulletEnabled val="1"/>
        </dgm:presLayoutVars>
      </dgm:prSet>
      <dgm:spPr/>
    </dgm:pt>
    <dgm:pt modelId="{504C067A-B1B3-5A48-8CF3-C5E4F016E64F}" type="pres">
      <dgm:prSet presAssocID="{37C765C5-16DF-4BB5-BCB6-4B37C8882864}" presName="spaceBetweenRectangles" presStyleCnt="0"/>
      <dgm:spPr/>
    </dgm:pt>
    <dgm:pt modelId="{0ADD0F58-05FF-784B-9297-9F9FD2970293}" type="pres">
      <dgm:prSet presAssocID="{DC96087B-A83F-406C-9034-EF9710C52180}" presName="parentLin" presStyleCnt="0"/>
      <dgm:spPr/>
    </dgm:pt>
    <dgm:pt modelId="{6D99823B-83C7-D141-A8C5-2769CB69D86F}" type="pres">
      <dgm:prSet presAssocID="{DC96087B-A83F-406C-9034-EF9710C52180}" presName="parentLeftMargin" presStyleLbl="node1" presStyleIdx="1" presStyleCnt="7"/>
      <dgm:spPr/>
    </dgm:pt>
    <dgm:pt modelId="{0D20484C-CCDF-414E-B8EF-D5A1608908BA}" type="pres">
      <dgm:prSet presAssocID="{DC96087B-A83F-406C-9034-EF9710C5218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2ABD0BC-9C13-CF4B-A5DB-55A712047E50}" type="pres">
      <dgm:prSet presAssocID="{DC96087B-A83F-406C-9034-EF9710C52180}" presName="negativeSpace" presStyleCnt="0"/>
      <dgm:spPr/>
    </dgm:pt>
    <dgm:pt modelId="{8336DBA4-FF82-664A-A752-691C40A5D23D}" type="pres">
      <dgm:prSet presAssocID="{DC96087B-A83F-406C-9034-EF9710C52180}" presName="childText" presStyleLbl="conFgAcc1" presStyleIdx="2" presStyleCnt="7">
        <dgm:presLayoutVars>
          <dgm:bulletEnabled val="1"/>
        </dgm:presLayoutVars>
      </dgm:prSet>
      <dgm:spPr/>
    </dgm:pt>
    <dgm:pt modelId="{342EB335-5B61-3045-8A3C-6F9149B291AB}" type="pres">
      <dgm:prSet presAssocID="{25DFF796-1356-4E91-83A0-53C154ED6906}" presName="spaceBetweenRectangles" presStyleCnt="0"/>
      <dgm:spPr/>
    </dgm:pt>
    <dgm:pt modelId="{3501D8CA-3294-514C-9E29-980066B9BDD3}" type="pres">
      <dgm:prSet presAssocID="{B5424C90-EE5E-4094-B6EF-E8941A4B34B9}" presName="parentLin" presStyleCnt="0"/>
      <dgm:spPr/>
    </dgm:pt>
    <dgm:pt modelId="{0DA27179-6C81-6B41-BABA-AA57572C1D89}" type="pres">
      <dgm:prSet presAssocID="{B5424C90-EE5E-4094-B6EF-E8941A4B34B9}" presName="parentLeftMargin" presStyleLbl="node1" presStyleIdx="2" presStyleCnt="7"/>
      <dgm:spPr/>
    </dgm:pt>
    <dgm:pt modelId="{E5A49FF3-A7A9-BA47-A8D2-62820B867BAB}" type="pres">
      <dgm:prSet presAssocID="{B5424C90-EE5E-4094-B6EF-E8941A4B34B9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A82E1CE-7E9F-264E-A17E-5195C2EB14AA}" type="pres">
      <dgm:prSet presAssocID="{B5424C90-EE5E-4094-B6EF-E8941A4B34B9}" presName="negativeSpace" presStyleCnt="0"/>
      <dgm:spPr/>
    </dgm:pt>
    <dgm:pt modelId="{2C88EB93-1B42-EA44-8C7C-0D36F1098706}" type="pres">
      <dgm:prSet presAssocID="{B5424C90-EE5E-4094-B6EF-E8941A4B34B9}" presName="childText" presStyleLbl="conFgAcc1" presStyleIdx="3" presStyleCnt="7">
        <dgm:presLayoutVars>
          <dgm:bulletEnabled val="1"/>
        </dgm:presLayoutVars>
      </dgm:prSet>
      <dgm:spPr/>
    </dgm:pt>
    <dgm:pt modelId="{B79CCB98-CCCD-0440-9FD1-53B1DAA0FDA8}" type="pres">
      <dgm:prSet presAssocID="{17A22BCC-22C6-41FA-AD2B-FFA2453ACB4C}" presName="spaceBetweenRectangles" presStyleCnt="0"/>
      <dgm:spPr/>
    </dgm:pt>
    <dgm:pt modelId="{38ADBFB3-3DA3-4D49-A5EF-2BBF3A3A0DD5}" type="pres">
      <dgm:prSet presAssocID="{69CC033D-E9E1-4E69-BB9E-045B2AB1AA84}" presName="parentLin" presStyleCnt="0"/>
      <dgm:spPr/>
    </dgm:pt>
    <dgm:pt modelId="{C5C10787-55E2-9444-B63F-3F98B98D09FA}" type="pres">
      <dgm:prSet presAssocID="{69CC033D-E9E1-4E69-BB9E-045B2AB1AA84}" presName="parentLeftMargin" presStyleLbl="node1" presStyleIdx="3" presStyleCnt="7"/>
      <dgm:spPr/>
    </dgm:pt>
    <dgm:pt modelId="{FB59301C-FE0F-4B40-8860-052EDCBAFE8A}" type="pres">
      <dgm:prSet presAssocID="{69CC033D-E9E1-4E69-BB9E-045B2AB1AA8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165F63D-76F6-9F4C-A730-D54A77D280AB}" type="pres">
      <dgm:prSet presAssocID="{69CC033D-E9E1-4E69-BB9E-045B2AB1AA84}" presName="negativeSpace" presStyleCnt="0"/>
      <dgm:spPr/>
    </dgm:pt>
    <dgm:pt modelId="{24DF23BE-44E6-1F4D-9C31-98F8E3543FA8}" type="pres">
      <dgm:prSet presAssocID="{69CC033D-E9E1-4E69-BB9E-045B2AB1AA84}" presName="childText" presStyleLbl="conFgAcc1" presStyleIdx="4" presStyleCnt="7">
        <dgm:presLayoutVars>
          <dgm:bulletEnabled val="1"/>
        </dgm:presLayoutVars>
      </dgm:prSet>
      <dgm:spPr/>
    </dgm:pt>
    <dgm:pt modelId="{28D954F4-708A-4F45-8EF8-0AFB9749B6A3}" type="pres">
      <dgm:prSet presAssocID="{03BB8E56-797E-4479-95C9-351A460EBABA}" presName="spaceBetweenRectangles" presStyleCnt="0"/>
      <dgm:spPr/>
    </dgm:pt>
    <dgm:pt modelId="{81233BE4-9BF0-EE41-B231-7F56FDEC3DF2}" type="pres">
      <dgm:prSet presAssocID="{8E887728-63DF-47F1-A197-86AD201FFEF5}" presName="parentLin" presStyleCnt="0"/>
      <dgm:spPr/>
    </dgm:pt>
    <dgm:pt modelId="{CD8D49EA-656A-0D49-B237-53A52D4AF656}" type="pres">
      <dgm:prSet presAssocID="{8E887728-63DF-47F1-A197-86AD201FFEF5}" presName="parentLeftMargin" presStyleLbl="node1" presStyleIdx="4" presStyleCnt="7"/>
      <dgm:spPr/>
    </dgm:pt>
    <dgm:pt modelId="{955D7DDB-F980-3D44-8FE7-D46E90447289}" type="pres">
      <dgm:prSet presAssocID="{8E887728-63DF-47F1-A197-86AD201FFEF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31201C8-152E-2546-818E-6BF3BEE705CE}" type="pres">
      <dgm:prSet presAssocID="{8E887728-63DF-47F1-A197-86AD201FFEF5}" presName="negativeSpace" presStyleCnt="0"/>
      <dgm:spPr/>
    </dgm:pt>
    <dgm:pt modelId="{E6B826F7-13C2-F24F-88C6-DBA5AB6FEEBB}" type="pres">
      <dgm:prSet presAssocID="{8E887728-63DF-47F1-A197-86AD201FFEF5}" presName="childText" presStyleLbl="conFgAcc1" presStyleIdx="5" presStyleCnt="7">
        <dgm:presLayoutVars>
          <dgm:bulletEnabled val="1"/>
        </dgm:presLayoutVars>
      </dgm:prSet>
      <dgm:spPr/>
    </dgm:pt>
    <dgm:pt modelId="{C8B74C91-A09E-AD40-873B-C6616216A3F5}" type="pres">
      <dgm:prSet presAssocID="{5BD7E184-04BB-4E74-ACBB-BFC91956A596}" presName="spaceBetweenRectangles" presStyleCnt="0"/>
      <dgm:spPr/>
    </dgm:pt>
    <dgm:pt modelId="{2A021F02-56C6-A04F-9EF3-7AC32215923B}" type="pres">
      <dgm:prSet presAssocID="{8517A26A-7416-4C52-ACB7-1E220F9C0C5B}" presName="parentLin" presStyleCnt="0"/>
      <dgm:spPr/>
    </dgm:pt>
    <dgm:pt modelId="{9F92ECC8-12E7-0549-8A20-4108AFC336D1}" type="pres">
      <dgm:prSet presAssocID="{8517A26A-7416-4C52-ACB7-1E220F9C0C5B}" presName="parentLeftMargin" presStyleLbl="node1" presStyleIdx="5" presStyleCnt="7"/>
      <dgm:spPr/>
    </dgm:pt>
    <dgm:pt modelId="{2F5FA32E-F135-DA4B-B952-DF237572A589}" type="pres">
      <dgm:prSet presAssocID="{8517A26A-7416-4C52-ACB7-1E220F9C0C5B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FF99D383-CBBD-C148-BBEA-06ED12024E3F}" type="pres">
      <dgm:prSet presAssocID="{8517A26A-7416-4C52-ACB7-1E220F9C0C5B}" presName="negativeSpace" presStyleCnt="0"/>
      <dgm:spPr/>
    </dgm:pt>
    <dgm:pt modelId="{5F844F70-8B18-DC4B-BEC0-509454BECA79}" type="pres">
      <dgm:prSet presAssocID="{8517A26A-7416-4C52-ACB7-1E220F9C0C5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ECC5013-E6BE-654E-948F-57D598AA8D4F}" type="presOf" srcId="{DC96087B-A83F-406C-9034-EF9710C52180}" destId="{0D20484C-CCDF-414E-B8EF-D5A1608908BA}" srcOrd="1" destOrd="0" presId="urn:microsoft.com/office/officeart/2005/8/layout/list1"/>
    <dgm:cxn modelId="{3F683014-C307-4E1D-BFA2-29198B1E70AE}" srcId="{25DEC48D-E9B4-476D-AF1D-F4735AFB1EAC}" destId="{8E887728-63DF-47F1-A197-86AD201FFEF5}" srcOrd="5" destOrd="0" parTransId="{54B2D1F7-6B03-43C1-8813-51793F35E31F}" sibTransId="{5BD7E184-04BB-4E74-ACBB-BFC91956A596}"/>
    <dgm:cxn modelId="{4EC85315-303D-7143-A840-A6315B12A01E}" type="presOf" srcId="{69CC033D-E9E1-4E69-BB9E-045B2AB1AA84}" destId="{C5C10787-55E2-9444-B63F-3F98B98D09FA}" srcOrd="0" destOrd="0" presId="urn:microsoft.com/office/officeart/2005/8/layout/list1"/>
    <dgm:cxn modelId="{115D8E3E-F4A0-7C47-AA98-7551BDDD4DF5}" type="presOf" srcId="{84B05ACC-BEAA-43F5-81F7-6A6BA2797EC4}" destId="{D011815D-A796-3845-B043-2AE8B192F48F}" srcOrd="0" destOrd="0" presId="urn:microsoft.com/office/officeart/2005/8/layout/list1"/>
    <dgm:cxn modelId="{B0FF555E-13B7-4AF7-9521-4F6560D293B6}" srcId="{25DEC48D-E9B4-476D-AF1D-F4735AFB1EAC}" destId="{DC96087B-A83F-406C-9034-EF9710C52180}" srcOrd="2" destOrd="0" parTransId="{B817B8A0-D7C4-4BDD-868E-81F4BE61DAE3}" sibTransId="{25DFF796-1356-4E91-83A0-53C154ED6906}"/>
    <dgm:cxn modelId="{5313E269-C410-E14D-B53C-03B29FB50D1F}" type="presOf" srcId="{69CC033D-E9E1-4E69-BB9E-045B2AB1AA84}" destId="{FB59301C-FE0F-4B40-8860-052EDCBAFE8A}" srcOrd="1" destOrd="0" presId="urn:microsoft.com/office/officeart/2005/8/layout/list1"/>
    <dgm:cxn modelId="{AD6CF976-2D6A-B044-9F68-B8B527E3A760}" type="presOf" srcId="{84B05ACC-BEAA-43F5-81F7-6A6BA2797EC4}" destId="{EE6A68F4-C40A-384C-B786-309B7ADFA5BB}" srcOrd="1" destOrd="0" presId="urn:microsoft.com/office/officeart/2005/8/layout/list1"/>
    <dgm:cxn modelId="{7B8A627E-7A70-E548-ADAB-63F456A86D5D}" type="presOf" srcId="{25DEC48D-E9B4-476D-AF1D-F4735AFB1EAC}" destId="{BD7450D8-8F51-A84D-AC39-FBA3A0189638}" srcOrd="0" destOrd="0" presId="urn:microsoft.com/office/officeart/2005/8/layout/list1"/>
    <dgm:cxn modelId="{A15C5182-8357-4B4B-817F-89490D6306D0}" type="presOf" srcId="{B5424C90-EE5E-4094-B6EF-E8941A4B34B9}" destId="{E5A49FF3-A7A9-BA47-A8D2-62820B867BAB}" srcOrd="1" destOrd="0" presId="urn:microsoft.com/office/officeart/2005/8/layout/list1"/>
    <dgm:cxn modelId="{D9ED5284-1342-4A95-851F-FCD89618DB53}" srcId="{25DEC48D-E9B4-476D-AF1D-F4735AFB1EAC}" destId="{B5424C90-EE5E-4094-B6EF-E8941A4B34B9}" srcOrd="3" destOrd="0" parTransId="{06185A6A-344D-4BD0-A11C-5D59FD6F1034}" sibTransId="{17A22BCC-22C6-41FA-AD2B-FFA2453ACB4C}"/>
    <dgm:cxn modelId="{C184FC84-523B-CD4F-A50C-118AE7F91094}" type="presOf" srcId="{B5424C90-EE5E-4094-B6EF-E8941A4B34B9}" destId="{0DA27179-6C81-6B41-BABA-AA57572C1D89}" srcOrd="0" destOrd="0" presId="urn:microsoft.com/office/officeart/2005/8/layout/list1"/>
    <dgm:cxn modelId="{05C28F8B-42D2-400A-A3BB-1275094EA22E}" srcId="{25DEC48D-E9B4-476D-AF1D-F4735AFB1EAC}" destId="{69CC033D-E9E1-4E69-BB9E-045B2AB1AA84}" srcOrd="4" destOrd="0" parTransId="{6ABE226B-9C31-4B52-A9B1-0785929084E0}" sibTransId="{03BB8E56-797E-4479-95C9-351A460EBABA}"/>
    <dgm:cxn modelId="{EE01C4A8-5DC2-764D-B183-635A6F1EF3A4}" type="presOf" srcId="{DC96087B-A83F-406C-9034-EF9710C52180}" destId="{6D99823B-83C7-D141-A8C5-2769CB69D86F}" srcOrd="0" destOrd="0" presId="urn:microsoft.com/office/officeart/2005/8/layout/list1"/>
    <dgm:cxn modelId="{6302A5BF-01D5-423C-94CA-BA05578D0509}" srcId="{25DEC48D-E9B4-476D-AF1D-F4735AFB1EAC}" destId="{84B05ACC-BEAA-43F5-81F7-6A6BA2797EC4}" srcOrd="0" destOrd="0" parTransId="{4586BF80-CF05-4B63-B59A-6D1FB960D288}" sibTransId="{1CA62B23-3F1A-4962-969A-6CE3CFD114B2}"/>
    <dgm:cxn modelId="{7C7EE9C2-8BA7-0C45-A15D-D188F2658DB5}" type="presOf" srcId="{8517A26A-7416-4C52-ACB7-1E220F9C0C5B}" destId="{9F92ECC8-12E7-0549-8A20-4108AFC336D1}" srcOrd="0" destOrd="0" presId="urn:microsoft.com/office/officeart/2005/8/layout/list1"/>
    <dgm:cxn modelId="{345F59C3-35B7-4C6A-B456-EF0E46824376}" srcId="{25DEC48D-E9B4-476D-AF1D-F4735AFB1EAC}" destId="{261A9B65-0DA3-4656-9793-78A6C810FF1D}" srcOrd="1" destOrd="0" parTransId="{3F8C7704-198A-49E7-BC80-751269D28B48}" sibTransId="{37C765C5-16DF-4BB5-BCB6-4B37C8882864}"/>
    <dgm:cxn modelId="{01ACE8C7-77D1-5D4A-916D-7128870E858C}" type="presOf" srcId="{8E887728-63DF-47F1-A197-86AD201FFEF5}" destId="{CD8D49EA-656A-0D49-B237-53A52D4AF656}" srcOrd="0" destOrd="0" presId="urn:microsoft.com/office/officeart/2005/8/layout/list1"/>
    <dgm:cxn modelId="{B17C27D2-CDA5-434B-830F-BA61A333F7C0}" srcId="{25DEC48D-E9B4-476D-AF1D-F4735AFB1EAC}" destId="{8517A26A-7416-4C52-ACB7-1E220F9C0C5B}" srcOrd="6" destOrd="0" parTransId="{84DF0FF8-ECC1-41BA-966F-390543BA3E42}" sibTransId="{4992C5D0-198E-41B4-9321-B10B09DCA839}"/>
    <dgm:cxn modelId="{BB0182D2-E56F-EA44-9286-45234B538CE8}" type="presOf" srcId="{261A9B65-0DA3-4656-9793-78A6C810FF1D}" destId="{B2D5B08C-DA88-8D4A-8F10-19D4288D02F5}" srcOrd="0" destOrd="0" presId="urn:microsoft.com/office/officeart/2005/8/layout/list1"/>
    <dgm:cxn modelId="{C5462BEA-CED4-2E4E-8476-6FEEAB7E565A}" type="presOf" srcId="{8517A26A-7416-4C52-ACB7-1E220F9C0C5B}" destId="{2F5FA32E-F135-DA4B-B952-DF237572A589}" srcOrd="1" destOrd="0" presId="urn:microsoft.com/office/officeart/2005/8/layout/list1"/>
    <dgm:cxn modelId="{AAEE0CF6-AB12-6D45-BD8A-2BE49A33FCB9}" type="presOf" srcId="{8E887728-63DF-47F1-A197-86AD201FFEF5}" destId="{955D7DDB-F980-3D44-8FE7-D46E90447289}" srcOrd="1" destOrd="0" presId="urn:microsoft.com/office/officeart/2005/8/layout/list1"/>
    <dgm:cxn modelId="{5881CDF8-499A-6D47-A906-3E765A1AB852}" type="presOf" srcId="{261A9B65-0DA3-4656-9793-78A6C810FF1D}" destId="{24CC54E8-04C9-8A4E-9737-438C95CB44E2}" srcOrd="1" destOrd="0" presId="urn:microsoft.com/office/officeart/2005/8/layout/list1"/>
    <dgm:cxn modelId="{8A1F9B16-9BAE-C341-9014-A9B575E78C51}" type="presParOf" srcId="{BD7450D8-8F51-A84D-AC39-FBA3A0189638}" destId="{32DCB78E-3D51-9840-BD17-5F834199E420}" srcOrd="0" destOrd="0" presId="urn:microsoft.com/office/officeart/2005/8/layout/list1"/>
    <dgm:cxn modelId="{62D514AE-D2C3-AF40-B587-81B94FFD2E31}" type="presParOf" srcId="{32DCB78E-3D51-9840-BD17-5F834199E420}" destId="{D011815D-A796-3845-B043-2AE8B192F48F}" srcOrd="0" destOrd="0" presId="urn:microsoft.com/office/officeart/2005/8/layout/list1"/>
    <dgm:cxn modelId="{6DB88A62-57FE-D242-B263-7167CC074470}" type="presParOf" srcId="{32DCB78E-3D51-9840-BD17-5F834199E420}" destId="{EE6A68F4-C40A-384C-B786-309B7ADFA5BB}" srcOrd="1" destOrd="0" presId="urn:microsoft.com/office/officeart/2005/8/layout/list1"/>
    <dgm:cxn modelId="{0C8C1666-F772-A34C-9195-A9D023398D40}" type="presParOf" srcId="{BD7450D8-8F51-A84D-AC39-FBA3A0189638}" destId="{0CF2D746-8ECD-C041-BA19-6F5A1B669D72}" srcOrd="1" destOrd="0" presId="urn:microsoft.com/office/officeart/2005/8/layout/list1"/>
    <dgm:cxn modelId="{240BF443-D37B-9843-BAFC-0AA525FE1383}" type="presParOf" srcId="{BD7450D8-8F51-A84D-AC39-FBA3A0189638}" destId="{75FF850B-8DF4-8C45-8A0F-6621912FBFB1}" srcOrd="2" destOrd="0" presId="urn:microsoft.com/office/officeart/2005/8/layout/list1"/>
    <dgm:cxn modelId="{75C2FB1D-BEC0-A248-8D3A-282BC3A3A271}" type="presParOf" srcId="{BD7450D8-8F51-A84D-AC39-FBA3A0189638}" destId="{2D359AEC-7A98-6E4E-9BEF-3D075840E840}" srcOrd="3" destOrd="0" presId="urn:microsoft.com/office/officeart/2005/8/layout/list1"/>
    <dgm:cxn modelId="{8C3593ED-683C-574B-96BD-63E744024CB3}" type="presParOf" srcId="{BD7450D8-8F51-A84D-AC39-FBA3A0189638}" destId="{9A7F14C7-FBFA-B14E-A4D0-06DA1C1925A2}" srcOrd="4" destOrd="0" presId="urn:microsoft.com/office/officeart/2005/8/layout/list1"/>
    <dgm:cxn modelId="{87B56DFF-FBD2-F249-B07D-65840497A217}" type="presParOf" srcId="{9A7F14C7-FBFA-B14E-A4D0-06DA1C1925A2}" destId="{B2D5B08C-DA88-8D4A-8F10-19D4288D02F5}" srcOrd="0" destOrd="0" presId="urn:microsoft.com/office/officeart/2005/8/layout/list1"/>
    <dgm:cxn modelId="{17514CE1-3D8F-5E4F-AEAE-1AE80EEF1202}" type="presParOf" srcId="{9A7F14C7-FBFA-B14E-A4D0-06DA1C1925A2}" destId="{24CC54E8-04C9-8A4E-9737-438C95CB44E2}" srcOrd="1" destOrd="0" presId="urn:microsoft.com/office/officeart/2005/8/layout/list1"/>
    <dgm:cxn modelId="{1981AA33-FA84-7C4B-9283-63BFF396AE1D}" type="presParOf" srcId="{BD7450D8-8F51-A84D-AC39-FBA3A0189638}" destId="{0C4435DC-F71E-AA47-AD23-4F6B84325695}" srcOrd="5" destOrd="0" presId="urn:microsoft.com/office/officeart/2005/8/layout/list1"/>
    <dgm:cxn modelId="{02FADDC9-F5A1-E248-A9E6-E5B056F81F8A}" type="presParOf" srcId="{BD7450D8-8F51-A84D-AC39-FBA3A0189638}" destId="{FA39E503-4CBB-1447-B020-515FE9963395}" srcOrd="6" destOrd="0" presId="urn:microsoft.com/office/officeart/2005/8/layout/list1"/>
    <dgm:cxn modelId="{A87285E2-1340-FB47-965D-39FC6D8112DC}" type="presParOf" srcId="{BD7450D8-8F51-A84D-AC39-FBA3A0189638}" destId="{504C067A-B1B3-5A48-8CF3-C5E4F016E64F}" srcOrd="7" destOrd="0" presId="urn:microsoft.com/office/officeart/2005/8/layout/list1"/>
    <dgm:cxn modelId="{2A161007-7FFA-F44F-96AD-25F3CDE47054}" type="presParOf" srcId="{BD7450D8-8F51-A84D-AC39-FBA3A0189638}" destId="{0ADD0F58-05FF-784B-9297-9F9FD2970293}" srcOrd="8" destOrd="0" presId="urn:microsoft.com/office/officeart/2005/8/layout/list1"/>
    <dgm:cxn modelId="{512B1A04-F6F3-994F-BEB9-DEC8E9C6A454}" type="presParOf" srcId="{0ADD0F58-05FF-784B-9297-9F9FD2970293}" destId="{6D99823B-83C7-D141-A8C5-2769CB69D86F}" srcOrd="0" destOrd="0" presId="urn:microsoft.com/office/officeart/2005/8/layout/list1"/>
    <dgm:cxn modelId="{B397828E-0FBF-2F40-AC3E-F8B5195BCAD7}" type="presParOf" srcId="{0ADD0F58-05FF-784B-9297-9F9FD2970293}" destId="{0D20484C-CCDF-414E-B8EF-D5A1608908BA}" srcOrd="1" destOrd="0" presId="urn:microsoft.com/office/officeart/2005/8/layout/list1"/>
    <dgm:cxn modelId="{AB6DDDBD-8724-2C42-8A99-1A2DE91367AD}" type="presParOf" srcId="{BD7450D8-8F51-A84D-AC39-FBA3A0189638}" destId="{52ABD0BC-9C13-CF4B-A5DB-55A712047E50}" srcOrd="9" destOrd="0" presId="urn:microsoft.com/office/officeart/2005/8/layout/list1"/>
    <dgm:cxn modelId="{BD892309-A81C-7D4F-AB6F-33DE60464E85}" type="presParOf" srcId="{BD7450D8-8F51-A84D-AC39-FBA3A0189638}" destId="{8336DBA4-FF82-664A-A752-691C40A5D23D}" srcOrd="10" destOrd="0" presId="urn:microsoft.com/office/officeart/2005/8/layout/list1"/>
    <dgm:cxn modelId="{A956AFBD-B118-9C4C-8FBA-25120B6546E5}" type="presParOf" srcId="{BD7450D8-8F51-A84D-AC39-FBA3A0189638}" destId="{342EB335-5B61-3045-8A3C-6F9149B291AB}" srcOrd="11" destOrd="0" presId="urn:microsoft.com/office/officeart/2005/8/layout/list1"/>
    <dgm:cxn modelId="{294055A2-A94F-584C-A69A-98E963AE1119}" type="presParOf" srcId="{BD7450D8-8F51-A84D-AC39-FBA3A0189638}" destId="{3501D8CA-3294-514C-9E29-980066B9BDD3}" srcOrd="12" destOrd="0" presId="urn:microsoft.com/office/officeart/2005/8/layout/list1"/>
    <dgm:cxn modelId="{DBEE90FC-FEBC-C54E-978B-BF7E7CE052A2}" type="presParOf" srcId="{3501D8CA-3294-514C-9E29-980066B9BDD3}" destId="{0DA27179-6C81-6B41-BABA-AA57572C1D89}" srcOrd="0" destOrd="0" presId="urn:microsoft.com/office/officeart/2005/8/layout/list1"/>
    <dgm:cxn modelId="{5707323B-912F-EA44-9F04-3266C4775CAD}" type="presParOf" srcId="{3501D8CA-3294-514C-9E29-980066B9BDD3}" destId="{E5A49FF3-A7A9-BA47-A8D2-62820B867BAB}" srcOrd="1" destOrd="0" presId="urn:microsoft.com/office/officeart/2005/8/layout/list1"/>
    <dgm:cxn modelId="{2F1B395D-432B-334F-963C-D8DEA44E8A26}" type="presParOf" srcId="{BD7450D8-8F51-A84D-AC39-FBA3A0189638}" destId="{4A82E1CE-7E9F-264E-A17E-5195C2EB14AA}" srcOrd="13" destOrd="0" presId="urn:microsoft.com/office/officeart/2005/8/layout/list1"/>
    <dgm:cxn modelId="{EBFDF969-1E47-2240-AF18-FCDBAA35A3DC}" type="presParOf" srcId="{BD7450D8-8F51-A84D-AC39-FBA3A0189638}" destId="{2C88EB93-1B42-EA44-8C7C-0D36F1098706}" srcOrd="14" destOrd="0" presId="urn:microsoft.com/office/officeart/2005/8/layout/list1"/>
    <dgm:cxn modelId="{37CED65B-DC8A-274D-800C-C57DBBAC7F0E}" type="presParOf" srcId="{BD7450D8-8F51-A84D-AC39-FBA3A0189638}" destId="{B79CCB98-CCCD-0440-9FD1-53B1DAA0FDA8}" srcOrd="15" destOrd="0" presId="urn:microsoft.com/office/officeart/2005/8/layout/list1"/>
    <dgm:cxn modelId="{9B7D8F9B-414F-A441-9F3D-F0824309FF1D}" type="presParOf" srcId="{BD7450D8-8F51-A84D-AC39-FBA3A0189638}" destId="{38ADBFB3-3DA3-4D49-A5EF-2BBF3A3A0DD5}" srcOrd="16" destOrd="0" presId="urn:microsoft.com/office/officeart/2005/8/layout/list1"/>
    <dgm:cxn modelId="{C1AF033E-6A18-AC42-B51A-AB79E969D180}" type="presParOf" srcId="{38ADBFB3-3DA3-4D49-A5EF-2BBF3A3A0DD5}" destId="{C5C10787-55E2-9444-B63F-3F98B98D09FA}" srcOrd="0" destOrd="0" presId="urn:microsoft.com/office/officeart/2005/8/layout/list1"/>
    <dgm:cxn modelId="{43DBB863-C476-CC4C-B38F-98D7959CC43F}" type="presParOf" srcId="{38ADBFB3-3DA3-4D49-A5EF-2BBF3A3A0DD5}" destId="{FB59301C-FE0F-4B40-8860-052EDCBAFE8A}" srcOrd="1" destOrd="0" presId="urn:microsoft.com/office/officeart/2005/8/layout/list1"/>
    <dgm:cxn modelId="{D55EDBA4-6E0B-B240-8486-005EF3DF4E9E}" type="presParOf" srcId="{BD7450D8-8F51-A84D-AC39-FBA3A0189638}" destId="{6165F63D-76F6-9F4C-A730-D54A77D280AB}" srcOrd="17" destOrd="0" presId="urn:microsoft.com/office/officeart/2005/8/layout/list1"/>
    <dgm:cxn modelId="{8A607A10-C399-A640-80EC-19F5E00226D0}" type="presParOf" srcId="{BD7450D8-8F51-A84D-AC39-FBA3A0189638}" destId="{24DF23BE-44E6-1F4D-9C31-98F8E3543FA8}" srcOrd="18" destOrd="0" presId="urn:microsoft.com/office/officeart/2005/8/layout/list1"/>
    <dgm:cxn modelId="{18095BB6-59E2-D940-8A00-9B5DFE53A4F6}" type="presParOf" srcId="{BD7450D8-8F51-A84D-AC39-FBA3A0189638}" destId="{28D954F4-708A-4F45-8EF8-0AFB9749B6A3}" srcOrd="19" destOrd="0" presId="urn:microsoft.com/office/officeart/2005/8/layout/list1"/>
    <dgm:cxn modelId="{9934B120-D936-FC44-906C-C8385915F736}" type="presParOf" srcId="{BD7450D8-8F51-A84D-AC39-FBA3A0189638}" destId="{81233BE4-9BF0-EE41-B231-7F56FDEC3DF2}" srcOrd="20" destOrd="0" presId="urn:microsoft.com/office/officeart/2005/8/layout/list1"/>
    <dgm:cxn modelId="{F437A8CA-2E02-A64B-8B42-C6178179E274}" type="presParOf" srcId="{81233BE4-9BF0-EE41-B231-7F56FDEC3DF2}" destId="{CD8D49EA-656A-0D49-B237-53A52D4AF656}" srcOrd="0" destOrd="0" presId="urn:microsoft.com/office/officeart/2005/8/layout/list1"/>
    <dgm:cxn modelId="{9D9D9094-DC7E-DD47-82E8-63AA8CCA30F3}" type="presParOf" srcId="{81233BE4-9BF0-EE41-B231-7F56FDEC3DF2}" destId="{955D7DDB-F980-3D44-8FE7-D46E90447289}" srcOrd="1" destOrd="0" presId="urn:microsoft.com/office/officeart/2005/8/layout/list1"/>
    <dgm:cxn modelId="{7C1883C3-C5B5-2746-A587-BE5465DA1A9D}" type="presParOf" srcId="{BD7450D8-8F51-A84D-AC39-FBA3A0189638}" destId="{331201C8-152E-2546-818E-6BF3BEE705CE}" srcOrd="21" destOrd="0" presId="urn:microsoft.com/office/officeart/2005/8/layout/list1"/>
    <dgm:cxn modelId="{3CF1E1AA-E45C-6A41-A7BA-6429AF54A7D2}" type="presParOf" srcId="{BD7450D8-8F51-A84D-AC39-FBA3A0189638}" destId="{E6B826F7-13C2-F24F-88C6-DBA5AB6FEEBB}" srcOrd="22" destOrd="0" presId="urn:microsoft.com/office/officeart/2005/8/layout/list1"/>
    <dgm:cxn modelId="{F579C839-7A5D-3645-A984-0A72C1506260}" type="presParOf" srcId="{BD7450D8-8F51-A84D-AC39-FBA3A0189638}" destId="{C8B74C91-A09E-AD40-873B-C6616216A3F5}" srcOrd="23" destOrd="0" presId="urn:microsoft.com/office/officeart/2005/8/layout/list1"/>
    <dgm:cxn modelId="{56B43BBD-F51A-B34F-9D4C-55E685851FEC}" type="presParOf" srcId="{BD7450D8-8F51-A84D-AC39-FBA3A0189638}" destId="{2A021F02-56C6-A04F-9EF3-7AC32215923B}" srcOrd="24" destOrd="0" presId="urn:microsoft.com/office/officeart/2005/8/layout/list1"/>
    <dgm:cxn modelId="{E9DD4CF6-F8B0-7E44-9E33-D12171FF565B}" type="presParOf" srcId="{2A021F02-56C6-A04F-9EF3-7AC32215923B}" destId="{9F92ECC8-12E7-0549-8A20-4108AFC336D1}" srcOrd="0" destOrd="0" presId="urn:microsoft.com/office/officeart/2005/8/layout/list1"/>
    <dgm:cxn modelId="{3C496DAD-F696-FE4D-AED5-8C714215210D}" type="presParOf" srcId="{2A021F02-56C6-A04F-9EF3-7AC32215923B}" destId="{2F5FA32E-F135-DA4B-B952-DF237572A589}" srcOrd="1" destOrd="0" presId="urn:microsoft.com/office/officeart/2005/8/layout/list1"/>
    <dgm:cxn modelId="{439FFC64-390D-3245-AE53-4B0ED3536CD2}" type="presParOf" srcId="{BD7450D8-8F51-A84D-AC39-FBA3A0189638}" destId="{FF99D383-CBBD-C148-BBEA-06ED12024E3F}" srcOrd="25" destOrd="0" presId="urn:microsoft.com/office/officeart/2005/8/layout/list1"/>
    <dgm:cxn modelId="{2D89277B-51C3-D54E-81E0-335CA3A57088}" type="presParOf" srcId="{BD7450D8-8F51-A84D-AC39-FBA3A0189638}" destId="{5F844F70-8B18-DC4B-BEC0-509454BECA79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0A56E2-A174-4FE5-9BFC-0A331D9B8A0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AF0490-8327-4EA0-A5A6-F8A0BC56262B}">
      <dgm:prSet/>
      <dgm:spPr/>
      <dgm:t>
        <a:bodyPr/>
        <a:lstStyle/>
        <a:p>
          <a:r>
            <a:rPr lang="en-US" dirty="0"/>
            <a:t>Confidentiality vs. Availability</a:t>
          </a:r>
        </a:p>
      </dgm:t>
    </dgm:pt>
    <dgm:pt modelId="{2A1B56E9-96D7-4DC4-9855-F60BDE9689AF}" type="parTrans" cxnId="{7F88A13E-F815-40AC-B7AD-4BA3064B61A0}">
      <dgm:prSet/>
      <dgm:spPr/>
      <dgm:t>
        <a:bodyPr/>
        <a:lstStyle/>
        <a:p>
          <a:endParaRPr lang="en-US"/>
        </a:p>
      </dgm:t>
    </dgm:pt>
    <dgm:pt modelId="{194D384D-491D-45BC-AE00-23259D299897}" type="sibTrans" cxnId="{7F88A13E-F815-40AC-B7AD-4BA3064B61A0}">
      <dgm:prSet/>
      <dgm:spPr/>
      <dgm:t>
        <a:bodyPr/>
        <a:lstStyle/>
        <a:p>
          <a:endParaRPr lang="en-US"/>
        </a:p>
      </dgm:t>
    </dgm:pt>
    <dgm:pt modelId="{49C4B8C8-365B-41B1-A997-683623AC7782}">
      <dgm:prSet/>
      <dgm:spPr/>
      <dgm:t>
        <a:bodyPr/>
        <a:lstStyle/>
        <a:p>
          <a:r>
            <a:rPr lang="en-US" dirty="0"/>
            <a:t>Integrity vs. Availability</a:t>
          </a:r>
        </a:p>
      </dgm:t>
    </dgm:pt>
    <dgm:pt modelId="{A75DB4E1-3A49-4430-803D-85C8BF0861B2}" type="parTrans" cxnId="{B07463C1-41B2-443A-82D8-1E85C70E3B8F}">
      <dgm:prSet/>
      <dgm:spPr/>
      <dgm:t>
        <a:bodyPr/>
        <a:lstStyle/>
        <a:p>
          <a:endParaRPr lang="en-US"/>
        </a:p>
      </dgm:t>
    </dgm:pt>
    <dgm:pt modelId="{AB2800CE-6CF1-46F6-83CD-026A34A25B9D}" type="sibTrans" cxnId="{B07463C1-41B2-443A-82D8-1E85C70E3B8F}">
      <dgm:prSet/>
      <dgm:spPr/>
      <dgm:t>
        <a:bodyPr/>
        <a:lstStyle/>
        <a:p>
          <a:endParaRPr lang="en-US"/>
        </a:p>
      </dgm:t>
    </dgm:pt>
    <dgm:pt modelId="{B1BB10FA-B661-4893-85C4-65A02511F310}">
      <dgm:prSet/>
      <dgm:spPr/>
      <dgm:t>
        <a:bodyPr/>
        <a:lstStyle/>
        <a:p>
          <a:r>
            <a:rPr lang="en-US" dirty="0"/>
            <a:t>Confidentiality vs. Integrity</a:t>
          </a:r>
        </a:p>
      </dgm:t>
    </dgm:pt>
    <dgm:pt modelId="{BA3D07B7-5A97-4877-93BF-3EF0E1AD8215}" type="parTrans" cxnId="{C3BBA284-AE3B-4A7B-9B75-0377A83ACD8C}">
      <dgm:prSet/>
      <dgm:spPr/>
      <dgm:t>
        <a:bodyPr/>
        <a:lstStyle/>
        <a:p>
          <a:endParaRPr lang="en-US"/>
        </a:p>
      </dgm:t>
    </dgm:pt>
    <dgm:pt modelId="{B1D3E7C5-0871-4C01-A620-1B140039C698}" type="sibTrans" cxnId="{C3BBA284-AE3B-4A7B-9B75-0377A83ACD8C}">
      <dgm:prSet/>
      <dgm:spPr/>
      <dgm:t>
        <a:bodyPr/>
        <a:lstStyle/>
        <a:p>
          <a:endParaRPr lang="en-US"/>
        </a:p>
      </dgm:t>
    </dgm:pt>
    <dgm:pt modelId="{FA2FB594-1035-3E4D-A9BB-AB12D142ADDE}" type="pres">
      <dgm:prSet presAssocID="{4F0A56E2-A174-4FE5-9BFC-0A331D9B8A0A}" presName="linear" presStyleCnt="0">
        <dgm:presLayoutVars>
          <dgm:animLvl val="lvl"/>
          <dgm:resizeHandles val="exact"/>
        </dgm:presLayoutVars>
      </dgm:prSet>
      <dgm:spPr/>
    </dgm:pt>
    <dgm:pt modelId="{ABA93389-C133-EF49-9E83-40248DA50AF0}" type="pres">
      <dgm:prSet presAssocID="{91AF0490-8327-4EA0-A5A6-F8A0BC5626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1B054BF-8AC6-0C42-B27F-B41BE2F52F5F}" type="pres">
      <dgm:prSet presAssocID="{194D384D-491D-45BC-AE00-23259D299897}" presName="spacer" presStyleCnt="0"/>
      <dgm:spPr/>
    </dgm:pt>
    <dgm:pt modelId="{14AC1F09-3456-144D-BB8B-ABF2D968B28D}" type="pres">
      <dgm:prSet presAssocID="{49C4B8C8-365B-41B1-A997-683623AC77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918CA5-E9CD-B847-B56D-BA67C245B504}" type="pres">
      <dgm:prSet presAssocID="{AB2800CE-6CF1-46F6-83CD-026A34A25B9D}" presName="spacer" presStyleCnt="0"/>
      <dgm:spPr/>
    </dgm:pt>
    <dgm:pt modelId="{2514D10E-D850-8E42-B32E-C61F5AE8B21B}" type="pres">
      <dgm:prSet presAssocID="{B1BB10FA-B661-4893-85C4-65A02511F31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F79A318-3D20-484E-82D4-754DCD427405}" type="presOf" srcId="{91AF0490-8327-4EA0-A5A6-F8A0BC56262B}" destId="{ABA93389-C133-EF49-9E83-40248DA50AF0}" srcOrd="0" destOrd="0" presId="urn:microsoft.com/office/officeart/2005/8/layout/vList2"/>
    <dgm:cxn modelId="{7F88A13E-F815-40AC-B7AD-4BA3064B61A0}" srcId="{4F0A56E2-A174-4FE5-9BFC-0A331D9B8A0A}" destId="{91AF0490-8327-4EA0-A5A6-F8A0BC56262B}" srcOrd="0" destOrd="0" parTransId="{2A1B56E9-96D7-4DC4-9855-F60BDE9689AF}" sibTransId="{194D384D-491D-45BC-AE00-23259D299897}"/>
    <dgm:cxn modelId="{C3BBA284-AE3B-4A7B-9B75-0377A83ACD8C}" srcId="{4F0A56E2-A174-4FE5-9BFC-0A331D9B8A0A}" destId="{B1BB10FA-B661-4893-85C4-65A02511F310}" srcOrd="2" destOrd="0" parTransId="{BA3D07B7-5A97-4877-93BF-3EF0E1AD8215}" sibTransId="{B1D3E7C5-0871-4C01-A620-1B140039C698}"/>
    <dgm:cxn modelId="{70F22387-07B2-6F47-A9AF-FB5CCB646B7B}" type="presOf" srcId="{B1BB10FA-B661-4893-85C4-65A02511F310}" destId="{2514D10E-D850-8E42-B32E-C61F5AE8B21B}" srcOrd="0" destOrd="0" presId="urn:microsoft.com/office/officeart/2005/8/layout/vList2"/>
    <dgm:cxn modelId="{F4ED30B6-828D-954C-B21E-E3FDDBCD1FE7}" type="presOf" srcId="{4F0A56E2-A174-4FE5-9BFC-0A331D9B8A0A}" destId="{FA2FB594-1035-3E4D-A9BB-AB12D142ADDE}" srcOrd="0" destOrd="0" presId="urn:microsoft.com/office/officeart/2005/8/layout/vList2"/>
    <dgm:cxn modelId="{B07463C1-41B2-443A-82D8-1E85C70E3B8F}" srcId="{4F0A56E2-A174-4FE5-9BFC-0A331D9B8A0A}" destId="{49C4B8C8-365B-41B1-A997-683623AC7782}" srcOrd="1" destOrd="0" parTransId="{A75DB4E1-3A49-4430-803D-85C8BF0861B2}" sibTransId="{AB2800CE-6CF1-46F6-83CD-026A34A25B9D}"/>
    <dgm:cxn modelId="{2F5429E6-C240-C646-AA15-F3BD5A4182DF}" type="presOf" srcId="{49C4B8C8-365B-41B1-A997-683623AC7782}" destId="{14AC1F09-3456-144D-BB8B-ABF2D968B28D}" srcOrd="0" destOrd="0" presId="urn:microsoft.com/office/officeart/2005/8/layout/vList2"/>
    <dgm:cxn modelId="{DFB7768C-C4D7-D24C-BE4D-69921AF33739}" type="presParOf" srcId="{FA2FB594-1035-3E4D-A9BB-AB12D142ADDE}" destId="{ABA93389-C133-EF49-9E83-40248DA50AF0}" srcOrd="0" destOrd="0" presId="urn:microsoft.com/office/officeart/2005/8/layout/vList2"/>
    <dgm:cxn modelId="{8CFCEAC4-75C1-7842-BEE6-4F9D2677B2B4}" type="presParOf" srcId="{FA2FB594-1035-3E4D-A9BB-AB12D142ADDE}" destId="{E1B054BF-8AC6-0C42-B27F-B41BE2F52F5F}" srcOrd="1" destOrd="0" presId="urn:microsoft.com/office/officeart/2005/8/layout/vList2"/>
    <dgm:cxn modelId="{9E993BFD-2162-4745-BC2C-A9D33D513906}" type="presParOf" srcId="{FA2FB594-1035-3E4D-A9BB-AB12D142ADDE}" destId="{14AC1F09-3456-144D-BB8B-ABF2D968B28D}" srcOrd="2" destOrd="0" presId="urn:microsoft.com/office/officeart/2005/8/layout/vList2"/>
    <dgm:cxn modelId="{D388C7BC-E630-9F4A-8D8E-3C42F93C4FD8}" type="presParOf" srcId="{FA2FB594-1035-3E4D-A9BB-AB12D142ADDE}" destId="{14918CA5-E9CD-B847-B56D-BA67C245B504}" srcOrd="3" destOrd="0" presId="urn:microsoft.com/office/officeart/2005/8/layout/vList2"/>
    <dgm:cxn modelId="{A6B002A4-C725-8241-B142-5E19AB65CC09}" type="presParOf" srcId="{FA2FB594-1035-3E4D-A9BB-AB12D142ADDE}" destId="{2514D10E-D850-8E42-B32E-C61F5AE8B21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FC6A42-50BE-45B7-A8C6-9A9EBB4CB34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FF6C0977-658A-441F-97A4-D8DD2B35C94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Authentication</a:t>
          </a:r>
        </a:p>
      </dgm:t>
    </dgm:pt>
    <dgm:pt modelId="{46A65C9F-D4F9-4B90-8489-9AB3CF51E2CE}" type="parTrans" cxnId="{9D575DB9-564D-4081-BF64-8E83EBD91918}">
      <dgm:prSet/>
      <dgm:spPr/>
      <dgm:t>
        <a:bodyPr/>
        <a:lstStyle/>
        <a:p>
          <a:endParaRPr lang="en-US"/>
        </a:p>
      </dgm:t>
    </dgm:pt>
    <dgm:pt modelId="{3B91AE6D-7E6A-406C-B28D-C063F49B0E00}" type="sibTrans" cxnId="{9D575DB9-564D-4081-BF64-8E83EBD91918}">
      <dgm:prSet/>
      <dgm:spPr/>
      <dgm:t>
        <a:bodyPr/>
        <a:lstStyle/>
        <a:p>
          <a:endParaRPr lang="en-US"/>
        </a:p>
      </dgm:t>
    </dgm:pt>
    <dgm:pt modelId="{1558A715-09B5-4015-A142-ABE1CED2EB8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Authorization</a:t>
          </a:r>
        </a:p>
      </dgm:t>
    </dgm:pt>
    <dgm:pt modelId="{098FC24B-DC12-4C68-A870-777CA949402D}" type="parTrans" cxnId="{8950238A-AA10-4D93-B838-405020CD1B3B}">
      <dgm:prSet/>
      <dgm:spPr/>
      <dgm:t>
        <a:bodyPr/>
        <a:lstStyle/>
        <a:p>
          <a:endParaRPr lang="en-US"/>
        </a:p>
      </dgm:t>
    </dgm:pt>
    <dgm:pt modelId="{9FE0072E-50EF-4C51-A368-518A5BE9ED12}" type="sibTrans" cxnId="{8950238A-AA10-4D93-B838-405020CD1B3B}">
      <dgm:prSet/>
      <dgm:spPr/>
      <dgm:t>
        <a:bodyPr/>
        <a:lstStyle/>
        <a:p>
          <a:endParaRPr lang="en-US"/>
        </a:p>
      </dgm:t>
    </dgm:pt>
    <dgm:pt modelId="{342FDACD-D3A0-4C28-91B4-70ADF4BB49F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Accounting</a:t>
          </a:r>
        </a:p>
      </dgm:t>
    </dgm:pt>
    <dgm:pt modelId="{6966FBFE-DBEE-4FB4-B5DD-4610E292D6E8}" type="parTrans" cxnId="{8B3F7F4B-4436-4A45-BDE6-F8C06C95E96F}">
      <dgm:prSet/>
      <dgm:spPr/>
      <dgm:t>
        <a:bodyPr/>
        <a:lstStyle/>
        <a:p>
          <a:endParaRPr lang="en-US"/>
        </a:p>
      </dgm:t>
    </dgm:pt>
    <dgm:pt modelId="{53CF8589-D8BB-4F22-BB8A-8DF8A8A96DA2}" type="sibTrans" cxnId="{8B3F7F4B-4436-4A45-BDE6-F8C06C95E96F}">
      <dgm:prSet/>
      <dgm:spPr/>
      <dgm:t>
        <a:bodyPr/>
        <a:lstStyle/>
        <a:p>
          <a:endParaRPr lang="en-US"/>
        </a:p>
      </dgm:t>
    </dgm:pt>
    <dgm:pt modelId="{F486D01E-86F5-4042-82E6-DA5DC125C0C1}" type="pres">
      <dgm:prSet presAssocID="{75FC6A42-50BE-45B7-A8C6-9A9EBB4CB348}" presName="root" presStyleCnt="0">
        <dgm:presLayoutVars>
          <dgm:dir/>
          <dgm:resizeHandles val="exact"/>
        </dgm:presLayoutVars>
      </dgm:prSet>
      <dgm:spPr/>
    </dgm:pt>
    <dgm:pt modelId="{099E5429-1F5E-4546-B27E-1A4DF6CD97EF}" type="pres">
      <dgm:prSet presAssocID="{FF6C0977-658A-441F-97A4-D8DD2B35C947}" presName="compNode" presStyleCnt="0"/>
      <dgm:spPr/>
    </dgm:pt>
    <dgm:pt modelId="{E65FD475-0DFC-469F-9907-E7ADCBB8B8A5}" type="pres">
      <dgm:prSet presAssocID="{FF6C0977-658A-441F-97A4-D8DD2B35C947}" presName="iconBgRect" presStyleLbl="bgShp" presStyleIdx="0" presStyleCnt="3"/>
      <dgm:spPr/>
    </dgm:pt>
    <dgm:pt modelId="{FF74037A-2146-4580-8E1E-C453D56E575D}" type="pres">
      <dgm:prSet presAssocID="{FF6C0977-658A-441F-97A4-D8DD2B35C9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0179DC1F-B41D-41AD-A0D7-B6320BE7F3AA}" type="pres">
      <dgm:prSet presAssocID="{FF6C0977-658A-441F-97A4-D8DD2B35C947}" presName="spaceRect" presStyleCnt="0"/>
      <dgm:spPr/>
    </dgm:pt>
    <dgm:pt modelId="{CE7EB6C2-9629-4CDE-9E1E-DB44CAE24077}" type="pres">
      <dgm:prSet presAssocID="{FF6C0977-658A-441F-97A4-D8DD2B35C947}" presName="textRect" presStyleLbl="revTx" presStyleIdx="0" presStyleCnt="3">
        <dgm:presLayoutVars>
          <dgm:chMax val="1"/>
          <dgm:chPref val="1"/>
        </dgm:presLayoutVars>
      </dgm:prSet>
      <dgm:spPr/>
    </dgm:pt>
    <dgm:pt modelId="{8831C01E-B987-402A-8B03-BDBA44433FDC}" type="pres">
      <dgm:prSet presAssocID="{3B91AE6D-7E6A-406C-B28D-C063F49B0E00}" presName="sibTrans" presStyleCnt="0"/>
      <dgm:spPr/>
    </dgm:pt>
    <dgm:pt modelId="{1381688F-DE1D-421B-AEAF-67D861B97B7F}" type="pres">
      <dgm:prSet presAssocID="{1558A715-09B5-4015-A142-ABE1CED2EB80}" presName="compNode" presStyleCnt="0"/>
      <dgm:spPr/>
    </dgm:pt>
    <dgm:pt modelId="{AE799337-9D47-465E-BA42-599D58710D74}" type="pres">
      <dgm:prSet presAssocID="{1558A715-09B5-4015-A142-ABE1CED2EB80}" presName="iconBgRect" presStyleLbl="bgShp" presStyleIdx="1" presStyleCnt="3"/>
      <dgm:spPr/>
    </dgm:pt>
    <dgm:pt modelId="{DF67CD2E-3E29-43D9-8F09-630BF15FDF21}" type="pres">
      <dgm:prSet presAssocID="{1558A715-09B5-4015-A142-ABE1CED2EB8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2DE12212-8F5E-4B25-84C3-0374D5740707}" type="pres">
      <dgm:prSet presAssocID="{1558A715-09B5-4015-A142-ABE1CED2EB80}" presName="spaceRect" presStyleCnt="0"/>
      <dgm:spPr/>
    </dgm:pt>
    <dgm:pt modelId="{69F9EAAF-2EA4-4F66-805B-AF7504E6E8ED}" type="pres">
      <dgm:prSet presAssocID="{1558A715-09B5-4015-A142-ABE1CED2EB80}" presName="textRect" presStyleLbl="revTx" presStyleIdx="1" presStyleCnt="3">
        <dgm:presLayoutVars>
          <dgm:chMax val="1"/>
          <dgm:chPref val="1"/>
        </dgm:presLayoutVars>
      </dgm:prSet>
      <dgm:spPr/>
    </dgm:pt>
    <dgm:pt modelId="{8D04F9A1-43DB-406B-9F3C-B75F058401A7}" type="pres">
      <dgm:prSet presAssocID="{9FE0072E-50EF-4C51-A368-518A5BE9ED12}" presName="sibTrans" presStyleCnt="0"/>
      <dgm:spPr/>
    </dgm:pt>
    <dgm:pt modelId="{52E0224C-A51E-459E-8913-AA458E8FD909}" type="pres">
      <dgm:prSet presAssocID="{342FDACD-D3A0-4C28-91B4-70ADF4BB49F8}" presName="compNode" presStyleCnt="0"/>
      <dgm:spPr/>
    </dgm:pt>
    <dgm:pt modelId="{4872DC9D-47EE-4151-AE41-17CC3EE97BDE}" type="pres">
      <dgm:prSet presAssocID="{342FDACD-D3A0-4C28-91B4-70ADF4BB49F8}" presName="iconBgRect" presStyleLbl="bgShp" presStyleIdx="2" presStyleCnt="3"/>
      <dgm:spPr/>
    </dgm:pt>
    <dgm:pt modelId="{70A7042F-244D-43FE-8CAB-AF5A6C4E27A1}" type="pres">
      <dgm:prSet presAssocID="{342FDACD-D3A0-4C28-91B4-70ADF4BB49F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E8125F02-98FF-4DFC-A425-23D53A273576}" type="pres">
      <dgm:prSet presAssocID="{342FDACD-D3A0-4C28-91B4-70ADF4BB49F8}" presName="spaceRect" presStyleCnt="0"/>
      <dgm:spPr/>
    </dgm:pt>
    <dgm:pt modelId="{31664FF3-D340-43D4-9EF1-F6F63DD90371}" type="pres">
      <dgm:prSet presAssocID="{342FDACD-D3A0-4C28-91B4-70ADF4BB49F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6B38764-7666-854C-8671-1429858CA1BE}" type="presOf" srcId="{1558A715-09B5-4015-A142-ABE1CED2EB80}" destId="{69F9EAAF-2EA4-4F66-805B-AF7504E6E8ED}" srcOrd="0" destOrd="0" presId="urn:microsoft.com/office/officeart/2018/5/layout/IconCircleLabelList"/>
    <dgm:cxn modelId="{8B3F7F4B-4436-4A45-BDE6-F8C06C95E96F}" srcId="{75FC6A42-50BE-45B7-A8C6-9A9EBB4CB348}" destId="{342FDACD-D3A0-4C28-91B4-70ADF4BB49F8}" srcOrd="2" destOrd="0" parTransId="{6966FBFE-DBEE-4FB4-B5DD-4610E292D6E8}" sibTransId="{53CF8589-D8BB-4F22-BB8A-8DF8A8A96DA2}"/>
    <dgm:cxn modelId="{8950238A-AA10-4D93-B838-405020CD1B3B}" srcId="{75FC6A42-50BE-45B7-A8C6-9A9EBB4CB348}" destId="{1558A715-09B5-4015-A142-ABE1CED2EB80}" srcOrd="1" destOrd="0" parTransId="{098FC24B-DC12-4C68-A870-777CA949402D}" sibTransId="{9FE0072E-50EF-4C51-A368-518A5BE9ED12}"/>
    <dgm:cxn modelId="{E7FB2CAD-1D89-8344-9AB2-46A4305BAFC8}" type="presOf" srcId="{75FC6A42-50BE-45B7-A8C6-9A9EBB4CB348}" destId="{F486D01E-86F5-4042-82E6-DA5DC125C0C1}" srcOrd="0" destOrd="0" presId="urn:microsoft.com/office/officeart/2018/5/layout/IconCircleLabelList"/>
    <dgm:cxn modelId="{9D575DB9-564D-4081-BF64-8E83EBD91918}" srcId="{75FC6A42-50BE-45B7-A8C6-9A9EBB4CB348}" destId="{FF6C0977-658A-441F-97A4-D8DD2B35C947}" srcOrd="0" destOrd="0" parTransId="{46A65C9F-D4F9-4B90-8489-9AB3CF51E2CE}" sibTransId="{3B91AE6D-7E6A-406C-B28D-C063F49B0E00}"/>
    <dgm:cxn modelId="{8F9A3DC7-52DB-4544-BAD0-7567A6808994}" type="presOf" srcId="{FF6C0977-658A-441F-97A4-D8DD2B35C947}" destId="{CE7EB6C2-9629-4CDE-9E1E-DB44CAE24077}" srcOrd="0" destOrd="0" presId="urn:microsoft.com/office/officeart/2018/5/layout/IconCircleLabelList"/>
    <dgm:cxn modelId="{5E1B00FB-1EC1-5540-8542-F2BA1040FA5C}" type="presOf" srcId="{342FDACD-D3A0-4C28-91B4-70ADF4BB49F8}" destId="{31664FF3-D340-43D4-9EF1-F6F63DD90371}" srcOrd="0" destOrd="0" presId="urn:microsoft.com/office/officeart/2018/5/layout/IconCircleLabelList"/>
    <dgm:cxn modelId="{0BE61E11-ACFF-FD4E-A080-A074520749F3}" type="presParOf" srcId="{F486D01E-86F5-4042-82E6-DA5DC125C0C1}" destId="{099E5429-1F5E-4546-B27E-1A4DF6CD97EF}" srcOrd="0" destOrd="0" presId="urn:microsoft.com/office/officeart/2018/5/layout/IconCircleLabelList"/>
    <dgm:cxn modelId="{3A9E607C-6122-D94C-A750-C96CB2DF8E13}" type="presParOf" srcId="{099E5429-1F5E-4546-B27E-1A4DF6CD97EF}" destId="{E65FD475-0DFC-469F-9907-E7ADCBB8B8A5}" srcOrd="0" destOrd="0" presId="urn:microsoft.com/office/officeart/2018/5/layout/IconCircleLabelList"/>
    <dgm:cxn modelId="{FD993EF3-4FA7-3649-A228-36055AA24A53}" type="presParOf" srcId="{099E5429-1F5E-4546-B27E-1A4DF6CD97EF}" destId="{FF74037A-2146-4580-8E1E-C453D56E575D}" srcOrd="1" destOrd="0" presId="urn:microsoft.com/office/officeart/2018/5/layout/IconCircleLabelList"/>
    <dgm:cxn modelId="{23B1284F-A737-774F-83B8-A3E568FA05A8}" type="presParOf" srcId="{099E5429-1F5E-4546-B27E-1A4DF6CD97EF}" destId="{0179DC1F-B41D-41AD-A0D7-B6320BE7F3AA}" srcOrd="2" destOrd="0" presId="urn:microsoft.com/office/officeart/2018/5/layout/IconCircleLabelList"/>
    <dgm:cxn modelId="{57BB9DCC-FC15-0C4F-ACF8-BAC650A1E6D1}" type="presParOf" srcId="{099E5429-1F5E-4546-B27E-1A4DF6CD97EF}" destId="{CE7EB6C2-9629-4CDE-9E1E-DB44CAE24077}" srcOrd="3" destOrd="0" presId="urn:microsoft.com/office/officeart/2018/5/layout/IconCircleLabelList"/>
    <dgm:cxn modelId="{E1CAE004-69F4-8148-8572-C5E39A5F03B2}" type="presParOf" srcId="{F486D01E-86F5-4042-82E6-DA5DC125C0C1}" destId="{8831C01E-B987-402A-8B03-BDBA44433FDC}" srcOrd="1" destOrd="0" presId="urn:microsoft.com/office/officeart/2018/5/layout/IconCircleLabelList"/>
    <dgm:cxn modelId="{D72AC403-F67C-394E-B328-E7AD282A5B6C}" type="presParOf" srcId="{F486D01E-86F5-4042-82E6-DA5DC125C0C1}" destId="{1381688F-DE1D-421B-AEAF-67D861B97B7F}" srcOrd="2" destOrd="0" presId="urn:microsoft.com/office/officeart/2018/5/layout/IconCircleLabelList"/>
    <dgm:cxn modelId="{FF12BA5A-3B99-2645-BF62-13EFFFB6DE6C}" type="presParOf" srcId="{1381688F-DE1D-421B-AEAF-67D861B97B7F}" destId="{AE799337-9D47-465E-BA42-599D58710D74}" srcOrd="0" destOrd="0" presId="urn:microsoft.com/office/officeart/2018/5/layout/IconCircleLabelList"/>
    <dgm:cxn modelId="{D5817CB5-7FFD-4149-996C-B150FA39BEC0}" type="presParOf" srcId="{1381688F-DE1D-421B-AEAF-67D861B97B7F}" destId="{DF67CD2E-3E29-43D9-8F09-630BF15FDF21}" srcOrd="1" destOrd="0" presId="urn:microsoft.com/office/officeart/2018/5/layout/IconCircleLabelList"/>
    <dgm:cxn modelId="{B2EB8376-0BF4-E14F-92AC-31BEB8A4EFE7}" type="presParOf" srcId="{1381688F-DE1D-421B-AEAF-67D861B97B7F}" destId="{2DE12212-8F5E-4B25-84C3-0374D5740707}" srcOrd="2" destOrd="0" presId="urn:microsoft.com/office/officeart/2018/5/layout/IconCircleLabelList"/>
    <dgm:cxn modelId="{3620CE6F-7F6E-EB4B-994B-02F6C8C09B5F}" type="presParOf" srcId="{1381688F-DE1D-421B-AEAF-67D861B97B7F}" destId="{69F9EAAF-2EA4-4F66-805B-AF7504E6E8ED}" srcOrd="3" destOrd="0" presId="urn:microsoft.com/office/officeart/2018/5/layout/IconCircleLabelList"/>
    <dgm:cxn modelId="{4947C500-B682-534B-B386-3A93418A5F02}" type="presParOf" srcId="{F486D01E-86F5-4042-82E6-DA5DC125C0C1}" destId="{8D04F9A1-43DB-406B-9F3C-B75F058401A7}" srcOrd="3" destOrd="0" presId="urn:microsoft.com/office/officeart/2018/5/layout/IconCircleLabelList"/>
    <dgm:cxn modelId="{3052B5CA-3588-C446-9DD2-6DFC5CCDECEA}" type="presParOf" srcId="{F486D01E-86F5-4042-82E6-DA5DC125C0C1}" destId="{52E0224C-A51E-459E-8913-AA458E8FD909}" srcOrd="4" destOrd="0" presId="urn:microsoft.com/office/officeart/2018/5/layout/IconCircleLabelList"/>
    <dgm:cxn modelId="{EDE584E4-D4FD-5D4B-8FDD-128C6D8D3F3F}" type="presParOf" srcId="{52E0224C-A51E-459E-8913-AA458E8FD909}" destId="{4872DC9D-47EE-4151-AE41-17CC3EE97BDE}" srcOrd="0" destOrd="0" presId="urn:microsoft.com/office/officeart/2018/5/layout/IconCircleLabelList"/>
    <dgm:cxn modelId="{1BA68D0F-3DB4-7742-BACF-AF44398F80DA}" type="presParOf" srcId="{52E0224C-A51E-459E-8913-AA458E8FD909}" destId="{70A7042F-244D-43FE-8CAB-AF5A6C4E27A1}" srcOrd="1" destOrd="0" presId="urn:microsoft.com/office/officeart/2018/5/layout/IconCircleLabelList"/>
    <dgm:cxn modelId="{CCA1B22E-E0BF-E640-A385-A2DD4E61C271}" type="presParOf" srcId="{52E0224C-A51E-459E-8913-AA458E8FD909}" destId="{E8125F02-98FF-4DFC-A425-23D53A273576}" srcOrd="2" destOrd="0" presId="urn:microsoft.com/office/officeart/2018/5/layout/IconCircleLabelList"/>
    <dgm:cxn modelId="{FF0DAF96-922C-2E4F-91E9-07FA46150991}" type="presParOf" srcId="{52E0224C-A51E-459E-8913-AA458E8FD909}" destId="{31664FF3-D340-43D4-9EF1-F6F63DD9037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042C8-801C-42AE-8D46-42044A3B2C06}">
      <dsp:nvSpPr>
        <dsp:cNvPr id="0" name=""/>
        <dsp:cNvSpPr/>
      </dsp:nvSpPr>
      <dsp:spPr>
        <a:xfrm>
          <a:off x="947201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3794B-7168-4830-A84B-038791F52742}">
      <dsp:nvSpPr>
        <dsp:cNvPr id="0" name=""/>
        <dsp:cNvSpPr/>
      </dsp:nvSpPr>
      <dsp:spPr>
        <a:xfrm>
          <a:off x="59990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Physical</a:t>
          </a:r>
        </a:p>
      </dsp:txBody>
      <dsp:txXfrm>
        <a:off x="59990" y="2402242"/>
        <a:ext cx="3226223" cy="720000"/>
      </dsp:txXfrm>
    </dsp:sp>
    <dsp:sp modelId="{3D884E37-A7AD-486D-9B17-BB43DD539033}">
      <dsp:nvSpPr>
        <dsp:cNvPr id="0" name=""/>
        <dsp:cNvSpPr/>
      </dsp:nvSpPr>
      <dsp:spPr>
        <a:xfrm>
          <a:off x="4738014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C65EB-B760-44BC-979B-218D3AC676E0}">
      <dsp:nvSpPr>
        <dsp:cNvPr id="0" name=""/>
        <dsp:cNvSpPr/>
      </dsp:nvSpPr>
      <dsp:spPr>
        <a:xfrm>
          <a:off x="3850802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Administrative</a:t>
          </a:r>
        </a:p>
      </dsp:txBody>
      <dsp:txXfrm>
        <a:off x="3850802" y="2402242"/>
        <a:ext cx="3226223" cy="720000"/>
      </dsp:txXfrm>
    </dsp:sp>
    <dsp:sp modelId="{8B353F87-B46D-4DF2-9374-BF387A637888}">
      <dsp:nvSpPr>
        <dsp:cNvPr id="0" name=""/>
        <dsp:cNvSpPr/>
      </dsp:nvSpPr>
      <dsp:spPr>
        <a:xfrm>
          <a:off x="8528826" y="567162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302EA-DB0A-4DD5-84B2-239A0EAF4FA1}">
      <dsp:nvSpPr>
        <dsp:cNvPr id="0" name=""/>
        <dsp:cNvSpPr/>
      </dsp:nvSpPr>
      <dsp:spPr>
        <a:xfrm>
          <a:off x="7641615" y="2402242"/>
          <a:ext cx="322622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Technical</a:t>
          </a:r>
        </a:p>
      </dsp:txBody>
      <dsp:txXfrm>
        <a:off x="7641615" y="2402242"/>
        <a:ext cx="3226223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F850B-8DF4-8C45-8A0F-6621912FBFB1}">
      <dsp:nvSpPr>
        <dsp:cNvPr id="0" name=""/>
        <dsp:cNvSpPr/>
      </dsp:nvSpPr>
      <dsp:spPr>
        <a:xfrm>
          <a:off x="0" y="32485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A68F4-C40A-384C-B786-309B7ADFA5BB}">
      <dsp:nvSpPr>
        <dsp:cNvPr id="0" name=""/>
        <dsp:cNvSpPr/>
      </dsp:nvSpPr>
      <dsp:spPr>
        <a:xfrm>
          <a:off x="333341" y="73939"/>
          <a:ext cx="4666783" cy="501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Human</a:t>
          </a:r>
        </a:p>
      </dsp:txBody>
      <dsp:txXfrm>
        <a:off x="357839" y="98437"/>
        <a:ext cx="4617787" cy="452844"/>
      </dsp:txXfrm>
    </dsp:sp>
    <dsp:sp modelId="{FA39E503-4CBB-1447-B020-515FE9963395}">
      <dsp:nvSpPr>
        <dsp:cNvPr id="0" name=""/>
        <dsp:cNvSpPr/>
      </dsp:nvSpPr>
      <dsp:spPr>
        <a:xfrm>
          <a:off x="0" y="109597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CC54E8-04C9-8A4E-9737-438C95CB44E2}">
      <dsp:nvSpPr>
        <dsp:cNvPr id="0" name=""/>
        <dsp:cNvSpPr/>
      </dsp:nvSpPr>
      <dsp:spPr>
        <a:xfrm>
          <a:off x="333341" y="845059"/>
          <a:ext cx="4666783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Perimeter (physical)</a:t>
          </a:r>
        </a:p>
      </dsp:txBody>
      <dsp:txXfrm>
        <a:off x="357839" y="869557"/>
        <a:ext cx="4617787" cy="452844"/>
      </dsp:txXfrm>
    </dsp:sp>
    <dsp:sp modelId="{8336DBA4-FF82-664A-A752-691C40A5D23D}">
      <dsp:nvSpPr>
        <dsp:cNvPr id="0" name=""/>
        <dsp:cNvSpPr/>
      </dsp:nvSpPr>
      <dsp:spPr>
        <a:xfrm>
          <a:off x="0" y="186709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0484C-CCDF-414E-B8EF-D5A1608908BA}">
      <dsp:nvSpPr>
        <dsp:cNvPr id="0" name=""/>
        <dsp:cNvSpPr/>
      </dsp:nvSpPr>
      <dsp:spPr>
        <a:xfrm>
          <a:off x="333341" y="1616179"/>
          <a:ext cx="4666783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Network Security</a:t>
          </a:r>
        </a:p>
      </dsp:txBody>
      <dsp:txXfrm>
        <a:off x="357839" y="1640677"/>
        <a:ext cx="4617787" cy="452844"/>
      </dsp:txXfrm>
    </dsp:sp>
    <dsp:sp modelId="{2C88EB93-1B42-EA44-8C7C-0D36F1098706}">
      <dsp:nvSpPr>
        <dsp:cNvPr id="0" name=""/>
        <dsp:cNvSpPr/>
      </dsp:nvSpPr>
      <dsp:spPr>
        <a:xfrm>
          <a:off x="0" y="263821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49FF3-A7A9-BA47-A8D2-62820B867BAB}">
      <dsp:nvSpPr>
        <dsp:cNvPr id="0" name=""/>
        <dsp:cNvSpPr/>
      </dsp:nvSpPr>
      <dsp:spPr>
        <a:xfrm>
          <a:off x="333341" y="2387299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Endpoint Security</a:t>
          </a:r>
        </a:p>
      </dsp:txBody>
      <dsp:txXfrm>
        <a:off x="357839" y="2411797"/>
        <a:ext cx="4617787" cy="452844"/>
      </dsp:txXfrm>
    </dsp:sp>
    <dsp:sp modelId="{24DF23BE-44E6-1F4D-9C31-98F8E3543FA8}">
      <dsp:nvSpPr>
        <dsp:cNvPr id="0" name=""/>
        <dsp:cNvSpPr/>
      </dsp:nvSpPr>
      <dsp:spPr>
        <a:xfrm>
          <a:off x="0" y="340934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9301C-FE0F-4B40-8860-052EDCBAFE8A}">
      <dsp:nvSpPr>
        <dsp:cNvPr id="0" name=""/>
        <dsp:cNvSpPr/>
      </dsp:nvSpPr>
      <dsp:spPr>
        <a:xfrm>
          <a:off x="333341" y="3158420"/>
          <a:ext cx="4666783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Application Security</a:t>
          </a:r>
        </a:p>
      </dsp:txBody>
      <dsp:txXfrm>
        <a:off x="357839" y="3182918"/>
        <a:ext cx="4617787" cy="452844"/>
      </dsp:txXfrm>
    </dsp:sp>
    <dsp:sp modelId="{E6B826F7-13C2-F24F-88C6-DBA5AB6FEEBB}">
      <dsp:nvSpPr>
        <dsp:cNvPr id="0" name=""/>
        <dsp:cNvSpPr/>
      </dsp:nvSpPr>
      <dsp:spPr>
        <a:xfrm>
          <a:off x="0" y="418046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5D7DDB-F980-3D44-8FE7-D46E90447289}">
      <dsp:nvSpPr>
        <dsp:cNvPr id="0" name=""/>
        <dsp:cNvSpPr/>
      </dsp:nvSpPr>
      <dsp:spPr>
        <a:xfrm>
          <a:off x="333341" y="3929540"/>
          <a:ext cx="4666783" cy="501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Data Security</a:t>
          </a:r>
        </a:p>
      </dsp:txBody>
      <dsp:txXfrm>
        <a:off x="357839" y="3954038"/>
        <a:ext cx="4617787" cy="452844"/>
      </dsp:txXfrm>
    </dsp:sp>
    <dsp:sp modelId="{5F844F70-8B18-DC4B-BEC0-509454BECA79}">
      <dsp:nvSpPr>
        <dsp:cNvPr id="0" name=""/>
        <dsp:cNvSpPr/>
      </dsp:nvSpPr>
      <dsp:spPr>
        <a:xfrm>
          <a:off x="0" y="495158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FA32E-F135-DA4B-B952-DF237572A589}">
      <dsp:nvSpPr>
        <dsp:cNvPr id="0" name=""/>
        <dsp:cNvSpPr/>
      </dsp:nvSpPr>
      <dsp:spPr>
        <a:xfrm>
          <a:off x="333341" y="4700660"/>
          <a:ext cx="4666783" cy="501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Assets</a:t>
          </a:r>
        </a:p>
      </dsp:txBody>
      <dsp:txXfrm>
        <a:off x="357839" y="4725158"/>
        <a:ext cx="4617787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93389-C133-EF49-9E83-40248DA50AF0}">
      <dsp:nvSpPr>
        <dsp:cNvPr id="0" name=""/>
        <dsp:cNvSpPr/>
      </dsp:nvSpPr>
      <dsp:spPr>
        <a:xfrm>
          <a:off x="0" y="37309"/>
          <a:ext cx="6666833" cy="17105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Confidentiality vs. Availability</a:t>
          </a:r>
        </a:p>
      </dsp:txBody>
      <dsp:txXfrm>
        <a:off x="83502" y="120811"/>
        <a:ext cx="6499829" cy="1543536"/>
      </dsp:txXfrm>
    </dsp:sp>
    <dsp:sp modelId="{14AC1F09-3456-144D-BB8B-ABF2D968B28D}">
      <dsp:nvSpPr>
        <dsp:cNvPr id="0" name=""/>
        <dsp:cNvSpPr/>
      </dsp:nvSpPr>
      <dsp:spPr>
        <a:xfrm>
          <a:off x="0" y="1871689"/>
          <a:ext cx="6666833" cy="1710540"/>
        </a:xfrm>
        <a:prstGeom prst="roundRect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Integrity vs. Availability</a:t>
          </a:r>
        </a:p>
      </dsp:txBody>
      <dsp:txXfrm>
        <a:off x="83502" y="1955191"/>
        <a:ext cx="6499829" cy="1543536"/>
      </dsp:txXfrm>
    </dsp:sp>
    <dsp:sp modelId="{2514D10E-D850-8E42-B32E-C61F5AE8B21B}">
      <dsp:nvSpPr>
        <dsp:cNvPr id="0" name=""/>
        <dsp:cNvSpPr/>
      </dsp:nvSpPr>
      <dsp:spPr>
        <a:xfrm>
          <a:off x="0" y="3706069"/>
          <a:ext cx="6666833" cy="171054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Confidentiality vs. Integrity</a:t>
          </a:r>
        </a:p>
      </dsp:txBody>
      <dsp:txXfrm>
        <a:off x="83502" y="3789571"/>
        <a:ext cx="6499829" cy="15435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FD475-0DFC-469F-9907-E7ADCBB8B8A5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4037A-2146-4580-8E1E-C453D56E575D}">
      <dsp:nvSpPr>
        <dsp:cNvPr id="0" name=""/>
        <dsp:cNvSpPr/>
      </dsp:nvSpPr>
      <dsp:spPr>
        <a:xfrm>
          <a:off x="1135476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EB6C2-9629-4CDE-9E1E-DB44CAE24077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Authentication</a:t>
          </a:r>
        </a:p>
      </dsp:txBody>
      <dsp:txXfrm>
        <a:off x="93445" y="3018902"/>
        <a:ext cx="3206250" cy="720000"/>
      </dsp:txXfrm>
    </dsp:sp>
    <dsp:sp modelId="{AE799337-9D47-465E-BA42-599D58710D74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7CD2E-3E29-43D9-8F09-630BF15FDF21}">
      <dsp:nvSpPr>
        <dsp:cNvPr id="0" name=""/>
        <dsp:cNvSpPr/>
      </dsp:nvSpPr>
      <dsp:spPr>
        <a:xfrm>
          <a:off x="4902820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9EAAF-2EA4-4F66-805B-AF7504E6E8ED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Authorization</a:t>
          </a:r>
        </a:p>
      </dsp:txBody>
      <dsp:txXfrm>
        <a:off x="3860789" y="3018902"/>
        <a:ext cx="3206250" cy="720000"/>
      </dsp:txXfrm>
    </dsp:sp>
    <dsp:sp modelId="{4872DC9D-47EE-4151-AE41-17CC3EE97BDE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7042F-244D-43FE-8CAB-AF5A6C4E27A1}">
      <dsp:nvSpPr>
        <dsp:cNvPr id="0" name=""/>
        <dsp:cNvSpPr/>
      </dsp:nvSpPr>
      <dsp:spPr>
        <a:xfrm>
          <a:off x="8670164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4FF3-D340-43D4-9EF1-F6F63DD90371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Accounting</a:t>
          </a:r>
        </a:p>
      </dsp:txBody>
      <dsp:txXfrm>
        <a:off x="7628133" y="3018902"/>
        <a:ext cx="32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24C2B-3AB8-5245-8CD6-AA69D5C7C372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DBFE-7008-7447-8A18-CBE0AC08D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9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41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21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44FFD-CF57-4DA7-4011-2C71A4463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FD7DB2-7500-D7BF-1F9A-C13E099A5C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C8CA14-6B37-F43D-EF6C-E373F5A340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DDA92-4886-ECB5-8899-74F2BFCA9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63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Inconsistent </a:t>
            </a:r>
            <a:r>
              <a:rPr lang="en-US" dirty="0" err="1"/>
              <a:t>acress</a:t>
            </a:r>
            <a:r>
              <a:rPr lang="en-US" dirty="0"/>
              <a:t> slides and sessions</a:t>
            </a:r>
          </a:p>
          <a:p>
            <a:r>
              <a:rPr lang="en-US" dirty="0"/>
              <a:t>Hard to get back to the original other than undo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29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1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1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Confidentiality: preventing access to unauthorized users</a:t>
            </a:r>
          </a:p>
          <a:p>
            <a:r>
              <a:rPr lang="en-US" dirty="0"/>
              <a:t>Integrity: assuring assets are not corrupted or tampered with</a:t>
            </a:r>
          </a:p>
          <a:p>
            <a:r>
              <a:rPr lang="en-US" dirty="0"/>
              <a:t>Availability: allowing access to authorized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07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Confidentiality v. Availability:  keeping out unauthorized users could also keep out authorized users.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Integrity v Availability: Checks to make sure changes are valid could slow down performance so affect availability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Confidentiality v Integrity: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95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defRPr cap="all"/>
            </a:pPr>
            <a:r>
              <a:rPr lang="en-US" dirty="0"/>
              <a:t>Authentication – confirming a person’s or device’s identity.</a:t>
            </a:r>
          </a:p>
          <a:p>
            <a:pPr lvl="0">
              <a:lnSpc>
                <a:spcPct val="100000"/>
              </a:lnSpc>
              <a:defRPr cap="all"/>
            </a:pPr>
            <a:r>
              <a:rPr lang="en-US" dirty="0"/>
              <a:t>Authorization – keeping track of what users have permission to access which resources.</a:t>
            </a:r>
          </a:p>
          <a:p>
            <a:pPr lvl="0">
              <a:lnSpc>
                <a:spcPct val="100000"/>
              </a:lnSpc>
              <a:defRPr cap="all"/>
            </a:pPr>
            <a:r>
              <a:rPr lang="en-US" dirty="0"/>
              <a:t>Accounting – maintaining logs of who accesses which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2DBFE-7008-7447-8A18-CBE0AC08D3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A9994-898B-1C00-BF73-CF6CD29BD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3B186-141F-84DB-E998-5CDB8CF9F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40370-8374-C7F7-9A6A-36EB625E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69F49-69B4-0EA0-65F1-A8FF3457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15055-0059-9A35-5012-7EBD7C6A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5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B48CF-6946-84A7-DE43-125EB624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D7A56-BC1F-CDBA-31B1-6B85F5501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8D9E4-AEB6-DE10-3AAC-9E3B45A9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71D4F-4B46-D9F5-37C2-AEAEDB72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BAA28-EB03-0377-E690-6E4E6FAC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3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3B14B3-D350-7A4F-D6B5-148C3AC84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5BDCC0-9AB0-4727-C5F1-C9ED30E72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C176-0618-7597-BDF7-1A4C3DDF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246F7-093A-1C45-382F-83B3EA24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1E4AC-B82E-0C41-4603-D2322C385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1423-9495-1E24-5CCB-4949039E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A5559-081B-3FFA-3E3F-87214168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B5A7D-53EB-3435-D195-BDBDBB50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2114B-9BD2-F081-669C-C5C384E6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443F5-B9A2-168E-2910-2CF44367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97AA-B357-F710-A63E-CD020643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C370C-CAEF-BA55-9C34-D9B26184B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8324B-CE80-F308-0652-A0C1A032E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1CEEC-0544-34AA-1D00-99D1332E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C462-C685-9781-4CD8-D158D05F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F6B9E-8113-7F89-6F8F-1563C0CE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CE47-A312-A54B-3F5E-0BA533A2E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03C3D-8272-8EC9-B0EC-9BBF5D74A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FA9DE-EFFD-C0B3-0872-1AED8120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31F2E-3D72-D6B5-459A-D79672AF5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760D8-0B5B-EAC5-F0C2-CE6806CB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3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ADEB6-780E-EA6D-55ED-316A62E2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E34CC-92CB-53EE-39B2-A1D8E3BD0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569F7-65F2-06F6-868F-E1310D852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CAE40-CE55-F604-9B4A-DD9C3AD4C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1AD28-3137-1098-29F9-D269D1957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ED228-F7B2-61C7-8B3F-31B01E9A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1B1FAD-2685-23A9-9FF7-2DE8196F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91E6D-8C2B-3B75-F5A1-1854A20B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0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617B-A21E-7357-D5A6-126FBBA4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8088-6546-BE41-712F-EFB4FBD2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C6D6E-4A67-1206-E7F1-005A8DB9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4E777-42CD-DA64-7B23-9ABF379B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7F6A5-788D-C3D0-0A6C-0AF74D6F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612C02-F78A-7F08-66D9-0C4EB9DC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023B8-916B-8624-524F-981F3848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3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8C899-8688-B994-AC22-193F4FA27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8C486-0516-4A53-0442-E56B35CDC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8C767-6402-C124-6CF3-0F3429916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29964-C0FC-29CD-2343-18570E58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CAD23-68EC-B85A-FCBC-29D9D49A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694E0-0F60-1343-3E48-E050BD2F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C8DCB-5CD3-0725-7CAA-DC20C63A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42EDD-66EA-97CA-0576-15FBC8C66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682CC-B291-256A-9A2C-9DA9C34A9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1FC1D-9538-88FE-E7AB-CC5A3BC0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635BC-6E89-97D8-8ABF-BD0F8534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988F1-7987-9C54-D5FD-51368518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5A81D0-1DEF-88F0-7615-7E4264AD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564D5-6F5E-EF6E-08F9-DB88AC441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A586-7E4C-CB7B-0BD6-765926C8F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984F0D-422C-8B44-A169-8F45EB7BD4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4D80C-8C9C-7E3A-EE1A-521B07A44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EDE63-0DD1-40AF-5383-5CC388A15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32F45-6DFB-F741-A28A-5D9B630E7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BEBDB-B37D-CD69-07EF-D4D6EFEBB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Cyber Security Fundamentals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F089F8-E2C5-EED4-9E02-8D13E0CD3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With slide design by Microsoft’s AI.</a:t>
            </a:r>
          </a:p>
        </p:txBody>
      </p:sp>
      <p:pic>
        <p:nvPicPr>
          <p:cNvPr id="5" name="Picture 4" descr="Padlock on computer motherboard">
            <a:extLst>
              <a:ext uri="{FF2B5EF4-FFF2-40B4-BE49-F238E27FC236}">
                <a16:creationId xmlns:a16="http://schemas.microsoft.com/office/drawing/2014/main" id="{3C2F598E-FADB-FC4D-9470-4516C7C163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5730"/>
          <a:stretch>
            <a:fillRect/>
          </a:stretch>
        </p:blipFill>
        <p:spPr>
          <a:xfrm>
            <a:off x="2138541" y="1966293"/>
            <a:ext cx="7914917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56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B051-F716-DC74-09AD-7D39B190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Hacker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82A05-A2DB-9232-103F-47A387B71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9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1B1ED-FEFC-C15F-922A-180ABB25B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Hacker Hats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F86FBF-178B-B80C-2EC5-5B8093D10450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https://sectigostore.com/blog/different-types-of-hackers-hats-explained/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3FCABD-02FE-CF99-3FC1-DAD9FAEFC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361" y="1966293"/>
            <a:ext cx="9227276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587163-0E2B-0DAA-1234-ADEE07FE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8FDBA-62BE-F3BE-728C-621DB0B0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Hacker Hats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99B41F-37D4-9152-30F6-EF121F0D5348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https://sectigostore.com/blog/different-types-of-hackers-hats-explained/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5BF39-50B6-75FA-F838-D97BF52C9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657" y="1966293"/>
            <a:ext cx="9472685" cy="445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531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673B8-7ABD-A8A5-138B-0F30B532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for Slide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DACDE-85AF-EDDF-7C73-E8A390735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the formats distracting?</a:t>
            </a:r>
          </a:p>
          <a:p>
            <a:r>
              <a:rPr lang="en-US" dirty="0"/>
              <a:t>Positives and Negatives:</a:t>
            </a:r>
          </a:p>
        </p:txBody>
      </p:sp>
    </p:spTree>
    <p:extLst>
      <p:ext uri="{BB962C8B-B14F-4D97-AF65-F5344CB8AC3E}">
        <p14:creationId xmlns:p14="http://schemas.microsoft.com/office/powerpoint/2010/main" val="75838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B4F7C6-2367-DBD6-1FD2-BA3780F8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Security Controls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11B49E62-A4B3-3C68-2D7C-5759CFBD0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60851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55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DAA976-19C1-6217-04C3-995230450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Securing Glatfelter Hall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0A19-ECB6-C7F5-A65B-C84B5CEA4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24 Hour Access</a:t>
            </a:r>
          </a:p>
          <a:p>
            <a:r>
              <a:rPr lang="en-US" sz="2200" dirty="0"/>
              <a:t>Classrooms</a:t>
            </a:r>
          </a:p>
          <a:p>
            <a:r>
              <a:rPr lang="en-US" sz="2200" dirty="0"/>
              <a:t>Computer Labs</a:t>
            </a:r>
          </a:p>
          <a:p>
            <a:r>
              <a:rPr lang="en-US" sz="2200" dirty="0"/>
              <a:t>Lounges</a:t>
            </a:r>
          </a:p>
          <a:p>
            <a:r>
              <a:rPr lang="en-US" sz="2200" dirty="0"/>
              <a:t>Offices</a:t>
            </a:r>
          </a:p>
          <a:p>
            <a:r>
              <a:rPr lang="en-US" sz="2200" dirty="0"/>
              <a:t>Bell Tower</a:t>
            </a:r>
          </a:p>
        </p:txBody>
      </p:sp>
      <p:pic>
        <p:nvPicPr>
          <p:cNvPr id="1028" name="Picture 4" descr="A large brick building with a clock tower&#10;&#10;AI-generated content may be incorrect.">
            <a:extLst>
              <a:ext uri="{FF2B5EF4-FFF2-40B4-BE49-F238E27FC236}">
                <a16:creationId xmlns:a16="http://schemas.microsoft.com/office/drawing/2014/main" id="{C9D1B499-0F61-ECEF-424B-25E9FDF87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2" r="28426"/>
          <a:stretch>
            <a:fillRect/>
          </a:stretch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28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838BF-2D16-FE5F-3B21-6E3A1318F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Securing Glatfelter: Tools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D2534-777E-C9C5-F3A0-7737C9BEB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69" y="1924820"/>
            <a:ext cx="329647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Physical</a:t>
            </a:r>
          </a:p>
          <a:p>
            <a:r>
              <a:rPr lang="en-US" dirty="0"/>
              <a:t>Door</a:t>
            </a:r>
          </a:p>
          <a:p>
            <a:r>
              <a:rPr lang="en-US" dirty="0"/>
              <a:t>Locks/keys</a:t>
            </a:r>
          </a:p>
          <a:p>
            <a:r>
              <a:rPr lang="en-US" dirty="0"/>
              <a:t>Lights/power</a:t>
            </a:r>
          </a:p>
          <a:p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96735EB0-20A5-759B-8598-7971099B16A7}"/>
              </a:ext>
            </a:extLst>
          </p:cNvPr>
          <p:cNvSpPr txBox="1">
            <a:spLocks/>
          </p:cNvSpPr>
          <p:nvPr/>
        </p:nvSpPr>
        <p:spPr>
          <a:xfrm>
            <a:off x="4204254" y="1924820"/>
            <a:ext cx="32964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Administrative</a:t>
            </a:r>
          </a:p>
          <a:p>
            <a:r>
              <a:rPr lang="en-US" dirty="0"/>
              <a:t>Access policy</a:t>
            </a:r>
          </a:p>
          <a:p>
            <a:r>
              <a:rPr lang="en-US" dirty="0"/>
              <a:t>Campus Safety</a:t>
            </a:r>
          </a:p>
          <a:p>
            <a:r>
              <a:rPr lang="en-US" dirty="0"/>
              <a:t>Fire drills</a:t>
            </a:r>
          </a:p>
          <a:p>
            <a:r>
              <a:rPr lang="en-US" dirty="0"/>
              <a:t>Entry logs</a:t>
            </a:r>
          </a:p>
          <a:p>
            <a:r>
              <a:rPr lang="en-US" dirty="0"/>
              <a:t>User policies</a:t>
            </a:r>
          </a:p>
          <a:p>
            <a:r>
              <a:rPr lang="en-US" dirty="0"/>
              <a:t>Password policy</a:t>
            </a:r>
          </a:p>
          <a:p>
            <a:endParaRPr lang="en-US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EE544C96-DAA0-4824-EAF3-37D3CD8F9DFF}"/>
              </a:ext>
            </a:extLst>
          </p:cNvPr>
          <p:cNvSpPr txBox="1">
            <a:spLocks/>
          </p:cNvSpPr>
          <p:nvPr/>
        </p:nvSpPr>
        <p:spPr>
          <a:xfrm>
            <a:off x="7987747" y="1924820"/>
            <a:ext cx="32964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Technical</a:t>
            </a:r>
          </a:p>
          <a:p>
            <a:r>
              <a:rPr lang="en-US" dirty="0"/>
              <a:t>Cameras</a:t>
            </a:r>
          </a:p>
          <a:p>
            <a:r>
              <a:rPr lang="en-US" dirty="0"/>
              <a:t>Alarms</a:t>
            </a:r>
          </a:p>
          <a:p>
            <a:r>
              <a:rPr lang="en-US" dirty="0"/>
              <a:t>Passwords</a:t>
            </a:r>
          </a:p>
          <a:p>
            <a:r>
              <a:rPr lang="en-US" dirty="0"/>
              <a:t>Cable locks</a:t>
            </a:r>
          </a:p>
          <a:p>
            <a:r>
              <a:rPr lang="en-US" dirty="0"/>
              <a:t>Key entry (RFID)</a:t>
            </a:r>
          </a:p>
        </p:txBody>
      </p:sp>
    </p:spTree>
    <p:extLst>
      <p:ext uri="{BB962C8B-B14F-4D97-AF65-F5344CB8AC3E}">
        <p14:creationId xmlns:p14="http://schemas.microsoft.com/office/powerpoint/2010/main" val="59233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9A9FCA-4C9F-D2BD-ABC4-1CD7817B6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Layers of Security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9F3D84-8127-B1AA-76EB-D3AC0F2241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26223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074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5636A-7A3A-F05E-A489-4AF2BD42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0430"/>
            <a:ext cx="4245429" cy="2206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CIA Triad</a:t>
            </a:r>
          </a:p>
        </p:txBody>
      </p:sp>
      <p:sp>
        <p:nvSpPr>
          <p:cNvPr id="105" name="Freeform 5">
            <a:extLst>
              <a:ext uri="{FF2B5EF4-FFF2-40B4-BE49-F238E27FC236}">
                <a16:creationId xmlns:a16="http://schemas.microsoft.com/office/drawing/2014/main" id="{AF1E5E62-9EB9-408E-AE53-A04A4C811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D817B2-A4E6-44D3-FDE9-D1B2769B9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115" y="1598626"/>
            <a:ext cx="5466806" cy="2444372"/>
          </a:xfrm>
          <a:prstGeom prst="rect">
            <a:avLst/>
          </a:prstGeom>
        </p:spPr>
      </p:pic>
      <p:sp>
        <p:nvSpPr>
          <p:cNvPr id="106" name="Freeform 7">
            <a:extLst>
              <a:ext uri="{FF2B5EF4-FFF2-40B4-BE49-F238E27FC236}">
                <a16:creationId xmlns:a16="http://schemas.microsoft.com/office/drawing/2014/main" id="{9C5704B2-7C5B-4738-AF0D-4A2756A6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Freeform 6">
            <a:extLst>
              <a:ext uri="{FF2B5EF4-FFF2-40B4-BE49-F238E27FC236}">
                <a16:creationId xmlns:a16="http://schemas.microsoft.com/office/drawing/2014/main" id="{DFB36DC4-A410-4DF1-8453-1D85743F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3319"/>
            <a:ext cx="7092887" cy="2174681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0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4CD2E-578F-CE3D-05C3-DA6F80EB0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C, I, or 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D050E-3349-200E-3D00-9812C7D143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Passwords C,I </a:t>
            </a:r>
          </a:p>
          <a:p>
            <a:pPr lvl="0"/>
            <a:r>
              <a:rPr lang="en-US" dirty="0"/>
              <a:t>Web sites A</a:t>
            </a:r>
          </a:p>
          <a:p>
            <a:pPr lvl="0"/>
            <a:r>
              <a:rPr lang="en-US" dirty="0"/>
              <a:t>Encryption C,I</a:t>
            </a:r>
          </a:p>
          <a:p>
            <a:pPr lvl="0"/>
            <a:r>
              <a:rPr lang="en-US" dirty="0"/>
              <a:t>Doors A</a:t>
            </a:r>
          </a:p>
          <a:p>
            <a:pPr lvl="0"/>
            <a:r>
              <a:rPr lang="en-US" dirty="0"/>
              <a:t>Device Registration C</a:t>
            </a:r>
          </a:p>
          <a:p>
            <a:pPr lvl="0"/>
            <a:r>
              <a:rPr lang="en-US" dirty="0"/>
              <a:t>Network Firewalls C,I</a:t>
            </a:r>
          </a:p>
          <a:p>
            <a:pPr lvl="0"/>
            <a:r>
              <a:rPr lang="en-US" dirty="0"/>
              <a:t>Anti-phishing training I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70191-76A0-5D20-3BBF-485B6FFAEA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Intrusion Detection C</a:t>
            </a:r>
          </a:p>
          <a:p>
            <a:pPr lvl="0"/>
            <a:r>
              <a:rPr lang="en-US" dirty="0"/>
              <a:t>Keys C,I</a:t>
            </a:r>
          </a:p>
          <a:p>
            <a:pPr lvl="0"/>
            <a:r>
              <a:rPr lang="en-US" dirty="0"/>
              <a:t>Backups I,A</a:t>
            </a:r>
          </a:p>
          <a:p>
            <a:pPr lvl="0"/>
            <a:r>
              <a:rPr lang="en-US" dirty="0"/>
              <a:t>Digital Signatures I</a:t>
            </a:r>
          </a:p>
          <a:p>
            <a:pPr lvl="0"/>
            <a:r>
              <a:rPr lang="en-US" dirty="0"/>
              <a:t>Email A</a:t>
            </a:r>
          </a:p>
          <a:p>
            <a:r>
              <a:rPr lang="en-US" dirty="0"/>
              <a:t>Logs C, I</a:t>
            </a:r>
          </a:p>
        </p:txBody>
      </p:sp>
    </p:spTree>
    <p:extLst>
      <p:ext uri="{BB962C8B-B14F-4D97-AF65-F5344CB8AC3E}">
        <p14:creationId xmlns:p14="http://schemas.microsoft.com/office/powerpoint/2010/main" val="83326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E6B23F-2475-D7D9-5232-0B610521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CIA Tradeoffs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E43266-5DC8-1FC7-CDA6-E856E079C3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2145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38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0C8F0E-7DB6-881A-66F3-208868DE6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AAA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2156B752-8E58-4688-3E8E-2344B20F0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75232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739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313</Words>
  <Application>Microsoft Office PowerPoint</Application>
  <PresentationFormat>Widescreen</PresentationFormat>
  <Paragraphs>96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Cyber Security Fundamentals</vt:lpstr>
      <vt:lpstr>Security Controls</vt:lpstr>
      <vt:lpstr>Securing Glatfelter Hall</vt:lpstr>
      <vt:lpstr>Securing Glatfelter: Tools</vt:lpstr>
      <vt:lpstr>Layers of Security</vt:lpstr>
      <vt:lpstr>CIA Triad</vt:lpstr>
      <vt:lpstr>C, I, or A?</vt:lpstr>
      <vt:lpstr>CIA Tradeoffs</vt:lpstr>
      <vt:lpstr>AAA</vt:lpstr>
      <vt:lpstr>Hacker Motivation</vt:lpstr>
      <vt:lpstr>Hacker Hats</vt:lpstr>
      <vt:lpstr>Hacker Hats</vt:lpstr>
      <vt:lpstr>AI for Slide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Fundamentals</dc:title>
  <dc:creator>Clifton Presser</dc:creator>
  <cp:lastModifiedBy>labload</cp:lastModifiedBy>
  <cp:revision>12</cp:revision>
  <cp:lastPrinted>2025-08-27T13:06:06Z</cp:lastPrinted>
  <dcterms:created xsi:type="dcterms:W3CDTF">2025-08-26T18:56:58Z</dcterms:created>
  <dcterms:modified xsi:type="dcterms:W3CDTF">2025-08-27T14:50:28Z</dcterms:modified>
</cp:coreProperties>
</file>