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4"/>
    <p:restoredTop sz="94648"/>
  </p:normalViewPr>
  <p:slideViewPr>
    <p:cSldViewPr snapToGrid="0">
      <p:cViewPr varScale="1">
        <p:scale>
          <a:sx n="117" d="100"/>
          <a:sy n="117" d="100"/>
        </p:scale>
        <p:origin x="5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E56E-3021-42BC-1E02-9DCE8D461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BD508-4763-BD8E-B32F-E9003802C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3A5F8-2C94-0CA5-850C-8976A684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C7486-E252-FF69-A7CB-ECEA903B4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13CC1-2FAB-D7EC-8134-F11B66264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2F9F-A510-0009-E074-6565688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782C0-E29D-9BEB-4CE8-0A1525F46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5580-36B5-339F-BC80-6A9D6F633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BC972-A932-9E8E-C4D3-E460173E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2F233-177D-DC5B-141C-0D187B7D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7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654F5A-8103-A4E7-DA80-7577F6A13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F57A4-1F22-F478-5806-695F117B6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4893D-F858-A7E1-0B8B-8FE6D33D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B4360-E078-B814-DB04-EC8AB1A0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FE583-354B-7BC6-245B-1F58A248E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8F93-3A93-D447-F6A7-33333B03A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FEDE8-AD55-4ABD-E5C3-111FC3D34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858D8-A170-335A-06F7-F758EE62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17FC5-C913-90DD-B259-046736B6B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0BF0B-6465-92EB-2277-D035BF90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E0034-9776-4CA5-E867-CEF172933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1429E-230B-2270-7A7C-B59A0EC6A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BF1E-DFFE-5E21-F96B-C26DCE00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32160-6043-0354-A55B-8392C8F91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706C8-759C-3BA3-C2AF-51A45067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7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C0FA2-CE00-971D-D763-24CAECD4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51554-5882-DE67-7C84-013E0D07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31595-0E53-8931-6B98-F2BA0C74F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4FEA-1E17-DE1B-1161-2AE1105E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5A240-C6FD-4F3C-6EE8-A21C5F7A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39DFC-1723-0B86-3181-C359CDF6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9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1A81-8019-E147-4114-C67B06E4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BB847-4E76-BBA2-74F1-2B3ABE258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49A3-E977-441B-B3C2-8C97C8B0E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E4C920-BABA-CCA3-5C67-FA3EB05909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7A85C4-2634-4FC7-4EB3-95C4B2AA5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30FC5-1437-C2DC-DFF6-ECCBBDEAD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3CEA5E-8B15-3716-3E3D-799EE0A9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4DF101-29FF-46BC-A26E-A4090E44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9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B284-124E-F138-A8E4-D6DD45FC4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D0F6-8BF6-E9F8-B449-59EEF943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092D0-6690-5713-8985-7FFD5CE7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56771-C686-7751-61BA-D9E2FC1F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1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593FC-85FA-9414-66DF-32E24398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CA7BC6-493A-8ECF-310E-F83E0A07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CBA17F-237F-364D-2D75-58F90409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4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78EBC-A089-4EC9-5A65-5172BC9E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BF613-2292-202F-5A08-F90070D53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039013-2648-3E62-EF25-7829CF59D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AFC34-981F-BA2E-1855-3D568100F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3D7B4-3289-BDF4-E988-62483E8D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A17D7-9453-45B1-26FB-485B4021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1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07F04-40CE-0BA7-6821-677C873A8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F682B-3788-BFA6-969B-9CDC6D2BB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E6229-1D62-3238-F352-3FEBBCAB0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5F8C7-6817-1EAB-93E2-61B8BE2A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BFABC-BB0D-D199-B25B-45C8753C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D10E6-28E6-D080-C737-F493ADE8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0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8A757-9DE4-F8DF-C12D-5DEA4B138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60FB7-8EAD-1BEB-9FBB-0407CE1BE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02901E-6D8E-0E80-7322-D7B4BEAE6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78D8BA-E727-BF42-A594-51E6F171AEBB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FA201-D688-D292-23A0-3501DAE85E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76AFD-EEBF-2E04-8CAF-956B7A82D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3DE151-2B97-7D44-BC58-6C255AD29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C25C43-09F8-E01D-EDE7-A7359771A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102: Security, Privacy, and Data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B72DB2-989A-3FE5-62D2-3B2AB1291E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0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4A600-4817-B1DD-DE77-D4B411907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07500-678C-F312-0F9E-E4BD89843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hobby or pastime that you enjoy?</a:t>
            </a:r>
          </a:p>
          <a:p>
            <a:r>
              <a:rPr lang="en-US" dirty="0"/>
              <a:t>What would you like to study?</a:t>
            </a:r>
          </a:p>
          <a:p>
            <a:r>
              <a:rPr lang="en-US" dirty="0"/>
              <a:t>What is your priority while you are Gettysburg?</a:t>
            </a:r>
          </a:p>
        </p:txBody>
      </p:sp>
    </p:spTree>
    <p:extLst>
      <p:ext uri="{BB962C8B-B14F-4D97-AF65-F5344CB8AC3E}">
        <p14:creationId xmlns:p14="http://schemas.microsoft.com/office/powerpoint/2010/main" val="123549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F92D-7049-78FE-B3CB-14022EE8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29EA9-CE18-2D4D-15A0-7E6141E7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  <a:p>
            <a:r>
              <a:rPr lang="en-US" dirty="0"/>
              <a:t>Moodle (why do something in one click, when three will suffice?)</a:t>
            </a:r>
          </a:p>
          <a:p>
            <a:r>
              <a:rPr lang="en-US" dirty="0"/>
              <a:t>Overview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Privacy</a:t>
            </a:r>
          </a:p>
          <a:p>
            <a:pPr lvl="1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13273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D37A-BC8A-9C85-F3EC-0A8A620F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EC0F4-3ED8-B493-1782-840A2B19A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NOTE: You do not need to have any special experience with computers, security, or spreadsheets to be in this course.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kind of experience do you have with computers?</a:t>
            </a:r>
          </a:p>
          <a:p>
            <a:r>
              <a:rPr lang="en-US" dirty="0"/>
              <a:t>What kind of experience do you have with spreadsheets?</a:t>
            </a:r>
          </a:p>
          <a:p>
            <a:r>
              <a:rPr lang="en-US" dirty="0"/>
              <a:t>How do you use AI tools (academics or otherwise)?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889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113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CS 102: Security, Privacy, and Data</vt:lpstr>
      <vt:lpstr>Introductions</vt:lpstr>
      <vt:lpstr>Course Mechanics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Clifton Presser</dc:creator>
  <cp:lastModifiedBy>Clifton Presser</cp:lastModifiedBy>
  <cp:revision>1</cp:revision>
  <dcterms:created xsi:type="dcterms:W3CDTF">2025-08-25T12:20:07Z</dcterms:created>
  <dcterms:modified xsi:type="dcterms:W3CDTF">2025-08-25T12:34:11Z</dcterms:modified>
</cp:coreProperties>
</file>