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sldIdLst>
    <p:sldId id="271" r:id="rId2"/>
    <p:sldId id="287" r:id="rId3"/>
    <p:sldId id="280" r:id="rId4"/>
    <p:sldId id="349" r:id="rId5"/>
    <p:sldId id="283" r:id="rId6"/>
    <p:sldId id="282" r:id="rId7"/>
    <p:sldId id="284" r:id="rId8"/>
    <p:sldId id="290" r:id="rId9"/>
    <p:sldId id="317" r:id="rId10"/>
    <p:sldId id="321" r:id="rId11"/>
    <p:sldId id="335" r:id="rId12"/>
    <p:sldId id="336" r:id="rId13"/>
    <p:sldId id="274" r:id="rId14"/>
    <p:sldId id="328" r:id="rId15"/>
    <p:sldId id="320" r:id="rId16"/>
    <p:sldId id="329" r:id="rId17"/>
    <p:sldId id="327" r:id="rId18"/>
    <p:sldId id="337" r:id="rId19"/>
    <p:sldId id="340" r:id="rId20"/>
    <p:sldId id="343" r:id="rId21"/>
    <p:sldId id="334" r:id="rId22"/>
    <p:sldId id="339" r:id="rId23"/>
    <p:sldId id="338" r:id="rId24"/>
    <p:sldId id="341" r:id="rId25"/>
    <p:sldId id="344" r:id="rId26"/>
    <p:sldId id="353" r:id="rId27"/>
    <p:sldId id="350" r:id="rId28"/>
    <p:sldId id="330" r:id="rId29"/>
    <p:sldId id="345" r:id="rId30"/>
    <p:sldId id="347" r:id="rId31"/>
    <p:sldId id="348" r:id="rId32"/>
    <p:sldId id="351" r:id="rId33"/>
    <p:sldId id="352" r:id="rId34"/>
    <p:sldId id="346" r:id="rId35"/>
    <p:sldId id="316" r:id="rId36"/>
    <p:sldId id="318" r:id="rId37"/>
    <p:sldId id="324" r:id="rId38"/>
    <p:sldId id="288" r:id="rId39"/>
    <p:sldId id="289" r:id="rId40"/>
    <p:sldId id="322" r:id="rId41"/>
    <p:sldId id="291" r:id="rId42"/>
    <p:sldId id="292" r:id="rId43"/>
    <p:sldId id="323" r:id="rId44"/>
    <p:sldId id="333" r:id="rId45"/>
    <p:sldId id="332" r:id="rId46"/>
    <p:sldId id="331" r:id="rId47"/>
    <p:sldId id="326" r:id="rId48"/>
    <p:sldId id="310" r:id="rId49"/>
    <p:sldId id="308" r:id="rId50"/>
    <p:sldId id="309" r:id="rId51"/>
    <p:sldId id="301" r:id="rId52"/>
    <p:sldId id="32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225"/>
    <a:srgbClr val="003A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78" autoAdjust="0"/>
    <p:restoredTop sz="90929"/>
  </p:normalViewPr>
  <p:slideViewPr>
    <p:cSldViewPr>
      <p:cViewPr>
        <p:scale>
          <a:sx n="100" d="100"/>
          <a:sy n="100" d="100"/>
        </p:scale>
        <p:origin x="-642" y="-84"/>
      </p:cViewPr>
      <p:guideLst>
        <p:guide orient="horz" pos="374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adhomenas\bcrawfor$\research\nnscat\desorption\SP-TRI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adhomenas\bcrawfor$\research\nnscat\desorption\SP-TRI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adhomenas\bcrawfor$\research\nnscat\desorption\elec-g-di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crawfor\My%20Documents\bret\nnscat\desorption\convol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adhomenas\bcrawfor$\research\nnscat\desorption\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527870456870856"/>
          <c:y val="0.14648406447672724"/>
          <c:w val="0.77828070643711933"/>
          <c:h val="0.66661988401557637"/>
        </c:manualLayout>
      </c:layout>
      <c:scatterChart>
        <c:scatterStyle val="lineMarker"/>
        <c:ser>
          <c:idx val="0"/>
          <c:order val="0"/>
          <c:tx>
            <c:v>Electronic dE/dx</c:v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'Molvic-eta'!$B$8:$B$139</c:f>
              <c:numCache>
                <c:formatCode>General</c:formatCode>
                <c:ptCount val="132"/>
                <c:pt idx="0">
                  <c:v>0.99999899999999997</c:v>
                </c:pt>
                <c:pt idx="1">
                  <c:v>1.1000000000000001</c:v>
                </c:pt>
                <c:pt idx="3">
                  <c:v>1.2</c:v>
                </c:pt>
                <c:pt idx="4">
                  <c:v>1.3</c:v>
                </c:pt>
                <c:pt idx="5">
                  <c:v>1.4</c:v>
                </c:pt>
                <c:pt idx="6">
                  <c:v>1.5</c:v>
                </c:pt>
                <c:pt idx="7">
                  <c:v>1.6</c:v>
                </c:pt>
                <c:pt idx="8">
                  <c:v>1.7000000000000013</c:v>
                </c:pt>
                <c:pt idx="9">
                  <c:v>1.8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4.5</c:v>
                </c:pt>
                <c:pt idx="20">
                  <c:v>5</c:v>
                </c:pt>
                <c:pt idx="21">
                  <c:v>5.5</c:v>
                </c:pt>
                <c:pt idx="22">
                  <c:v>6</c:v>
                </c:pt>
                <c:pt idx="23">
                  <c:v>6.5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20</c:v>
                </c:pt>
                <c:pt idx="37">
                  <c:v>22.5</c:v>
                </c:pt>
                <c:pt idx="38">
                  <c:v>25</c:v>
                </c:pt>
                <c:pt idx="39">
                  <c:v>27.5</c:v>
                </c:pt>
                <c:pt idx="40">
                  <c:v>30</c:v>
                </c:pt>
                <c:pt idx="41">
                  <c:v>32.5</c:v>
                </c:pt>
                <c:pt idx="42">
                  <c:v>35</c:v>
                </c:pt>
                <c:pt idx="43">
                  <c:v>37.5</c:v>
                </c:pt>
                <c:pt idx="44">
                  <c:v>40</c:v>
                </c:pt>
                <c:pt idx="45">
                  <c:v>45</c:v>
                </c:pt>
                <c:pt idx="46">
                  <c:v>50</c:v>
                </c:pt>
                <c:pt idx="47">
                  <c:v>55</c:v>
                </c:pt>
                <c:pt idx="48">
                  <c:v>60</c:v>
                </c:pt>
                <c:pt idx="49">
                  <c:v>65</c:v>
                </c:pt>
                <c:pt idx="50">
                  <c:v>70</c:v>
                </c:pt>
                <c:pt idx="51">
                  <c:v>80</c:v>
                </c:pt>
                <c:pt idx="52">
                  <c:v>90</c:v>
                </c:pt>
                <c:pt idx="53">
                  <c:v>100</c:v>
                </c:pt>
                <c:pt idx="54">
                  <c:v>110</c:v>
                </c:pt>
                <c:pt idx="55">
                  <c:v>120</c:v>
                </c:pt>
                <c:pt idx="56">
                  <c:v>130</c:v>
                </c:pt>
                <c:pt idx="57">
                  <c:v>140</c:v>
                </c:pt>
                <c:pt idx="58">
                  <c:v>150</c:v>
                </c:pt>
                <c:pt idx="59">
                  <c:v>160</c:v>
                </c:pt>
                <c:pt idx="60">
                  <c:v>170</c:v>
                </c:pt>
                <c:pt idx="61">
                  <c:v>180</c:v>
                </c:pt>
                <c:pt idx="62">
                  <c:v>200</c:v>
                </c:pt>
                <c:pt idx="63">
                  <c:v>225</c:v>
                </c:pt>
                <c:pt idx="64">
                  <c:v>250</c:v>
                </c:pt>
                <c:pt idx="65">
                  <c:v>275</c:v>
                </c:pt>
                <c:pt idx="66">
                  <c:v>300</c:v>
                </c:pt>
                <c:pt idx="67">
                  <c:v>325</c:v>
                </c:pt>
                <c:pt idx="68">
                  <c:v>350</c:v>
                </c:pt>
                <c:pt idx="69">
                  <c:v>375</c:v>
                </c:pt>
                <c:pt idx="70">
                  <c:v>400</c:v>
                </c:pt>
                <c:pt idx="71">
                  <c:v>450</c:v>
                </c:pt>
                <c:pt idx="72">
                  <c:v>500</c:v>
                </c:pt>
                <c:pt idx="73">
                  <c:v>550</c:v>
                </c:pt>
                <c:pt idx="74">
                  <c:v>600</c:v>
                </c:pt>
                <c:pt idx="75">
                  <c:v>650</c:v>
                </c:pt>
                <c:pt idx="76">
                  <c:v>700</c:v>
                </c:pt>
                <c:pt idx="77">
                  <c:v>800</c:v>
                </c:pt>
                <c:pt idx="78">
                  <c:v>900</c:v>
                </c:pt>
                <c:pt idx="79">
                  <c:v>1000</c:v>
                </c:pt>
                <c:pt idx="80">
                  <c:v>1100</c:v>
                </c:pt>
                <c:pt idx="81">
                  <c:v>1200</c:v>
                </c:pt>
                <c:pt idx="82">
                  <c:v>1300</c:v>
                </c:pt>
                <c:pt idx="83">
                  <c:v>1400</c:v>
                </c:pt>
                <c:pt idx="84">
                  <c:v>1500</c:v>
                </c:pt>
                <c:pt idx="85">
                  <c:v>1600</c:v>
                </c:pt>
                <c:pt idx="86">
                  <c:v>1700</c:v>
                </c:pt>
                <c:pt idx="87">
                  <c:v>1800</c:v>
                </c:pt>
                <c:pt idx="88">
                  <c:v>2000</c:v>
                </c:pt>
                <c:pt idx="89">
                  <c:v>2250</c:v>
                </c:pt>
                <c:pt idx="90">
                  <c:v>2500</c:v>
                </c:pt>
                <c:pt idx="91">
                  <c:v>2750</c:v>
                </c:pt>
                <c:pt idx="92">
                  <c:v>3000</c:v>
                </c:pt>
                <c:pt idx="93">
                  <c:v>3250</c:v>
                </c:pt>
                <c:pt idx="94">
                  <c:v>3500</c:v>
                </c:pt>
                <c:pt idx="95">
                  <c:v>3750</c:v>
                </c:pt>
                <c:pt idx="96">
                  <c:v>4000</c:v>
                </c:pt>
                <c:pt idx="97">
                  <c:v>4500</c:v>
                </c:pt>
                <c:pt idx="98">
                  <c:v>5000</c:v>
                </c:pt>
                <c:pt idx="99">
                  <c:v>5500</c:v>
                </c:pt>
                <c:pt idx="100">
                  <c:v>6000</c:v>
                </c:pt>
                <c:pt idx="101">
                  <c:v>6500</c:v>
                </c:pt>
                <c:pt idx="102">
                  <c:v>7000</c:v>
                </c:pt>
                <c:pt idx="103">
                  <c:v>8000</c:v>
                </c:pt>
                <c:pt idx="104">
                  <c:v>9000</c:v>
                </c:pt>
                <c:pt idx="105">
                  <c:v>10000</c:v>
                </c:pt>
                <c:pt idx="106">
                  <c:v>11000</c:v>
                </c:pt>
                <c:pt idx="107">
                  <c:v>12000</c:v>
                </c:pt>
                <c:pt idx="108">
                  <c:v>13000</c:v>
                </c:pt>
                <c:pt idx="109">
                  <c:v>14000</c:v>
                </c:pt>
                <c:pt idx="110">
                  <c:v>15000</c:v>
                </c:pt>
                <c:pt idx="111">
                  <c:v>16000</c:v>
                </c:pt>
                <c:pt idx="112">
                  <c:v>17000</c:v>
                </c:pt>
                <c:pt idx="113">
                  <c:v>18000</c:v>
                </c:pt>
                <c:pt idx="114">
                  <c:v>20000</c:v>
                </c:pt>
                <c:pt idx="115">
                  <c:v>22500</c:v>
                </c:pt>
                <c:pt idx="116">
                  <c:v>25000</c:v>
                </c:pt>
                <c:pt idx="117">
                  <c:v>27500</c:v>
                </c:pt>
                <c:pt idx="118">
                  <c:v>30000</c:v>
                </c:pt>
                <c:pt idx="119">
                  <c:v>32500</c:v>
                </c:pt>
                <c:pt idx="120">
                  <c:v>35000</c:v>
                </c:pt>
                <c:pt idx="121">
                  <c:v>37500</c:v>
                </c:pt>
                <c:pt idx="122">
                  <c:v>40000</c:v>
                </c:pt>
                <c:pt idx="123">
                  <c:v>45000</c:v>
                </c:pt>
                <c:pt idx="124">
                  <c:v>50000</c:v>
                </c:pt>
                <c:pt idx="125">
                  <c:v>55000</c:v>
                </c:pt>
                <c:pt idx="126">
                  <c:v>60000</c:v>
                </c:pt>
                <c:pt idx="127">
                  <c:v>65000</c:v>
                </c:pt>
                <c:pt idx="128">
                  <c:v>70000</c:v>
                </c:pt>
                <c:pt idx="129">
                  <c:v>80000</c:v>
                </c:pt>
                <c:pt idx="130">
                  <c:v>90000</c:v>
                </c:pt>
                <c:pt idx="131">
                  <c:v>100000</c:v>
                </c:pt>
              </c:numCache>
            </c:numRef>
          </c:xVal>
          <c:yVal>
            <c:numRef>
              <c:f>'Molvic-eta'!$E$8:$E$139</c:f>
              <c:numCache>
                <c:formatCode>0.00E+00</c:formatCode>
                <c:ptCount val="132"/>
                <c:pt idx="0">
                  <c:v>6.4300000000000093E-2</c:v>
                </c:pt>
                <c:pt idx="1">
                  <c:v>6.7430000000000101E-2</c:v>
                </c:pt>
                <c:pt idx="3">
                  <c:v>7.043000000000009E-2</c:v>
                </c:pt>
                <c:pt idx="4">
                  <c:v>7.3310000000000097E-2</c:v>
                </c:pt>
                <c:pt idx="5">
                  <c:v>7.6080000000000023E-2</c:v>
                </c:pt>
                <c:pt idx="6">
                  <c:v>7.8750000000000098E-2</c:v>
                </c:pt>
                <c:pt idx="7">
                  <c:v>8.1330000000000027E-2</c:v>
                </c:pt>
                <c:pt idx="8">
                  <c:v>8.3830000000000182E-2</c:v>
                </c:pt>
                <c:pt idx="9">
                  <c:v>8.6260000000000045E-2</c:v>
                </c:pt>
                <c:pt idx="10">
                  <c:v>9.0930000000000066E-2</c:v>
                </c:pt>
                <c:pt idx="11">
                  <c:v>9.6440000000000026E-2</c:v>
                </c:pt>
                <c:pt idx="12">
                  <c:v>0.10170000000000008</c:v>
                </c:pt>
                <c:pt idx="13">
                  <c:v>0.10660000000000008</c:v>
                </c:pt>
                <c:pt idx="14">
                  <c:v>0.11140000000000008</c:v>
                </c:pt>
                <c:pt idx="15">
                  <c:v>0.11590000000000009</c:v>
                </c:pt>
                <c:pt idx="16">
                  <c:v>0.1203</c:v>
                </c:pt>
                <c:pt idx="17">
                  <c:v>0.12450000000000008</c:v>
                </c:pt>
                <c:pt idx="18">
                  <c:v>0.12859999999999999</c:v>
                </c:pt>
                <c:pt idx="19">
                  <c:v>0.13639999999999999</c:v>
                </c:pt>
                <c:pt idx="20">
                  <c:v>0.14380000000000001</c:v>
                </c:pt>
                <c:pt idx="21">
                  <c:v>0.15080000000000016</c:v>
                </c:pt>
                <c:pt idx="22">
                  <c:v>0.15750000000000017</c:v>
                </c:pt>
                <c:pt idx="23">
                  <c:v>0.16390000000000027</c:v>
                </c:pt>
                <c:pt idx="24">
                  <c:v>0.1701</c:v>
                </c:pt>
                <c:pt idx="25">
                  <c:v>0.18190000000000023</c:v>
                </c:pt>
                <c:pt idx="26">
                  <c:v>0.19290000000000027</c:v>
                </c:pt>
                <c:pt idx="27">
                  <c:v>0.20330000000000001</c:v>
                </c:pt>
                <c:pt idx="28">
                  <c:v>0.21320000000000017</c:v>
                </c:pt>
                <c:pt idx="29">
                  <c:v>0.22270000000000023</c:v>
                </c:pt>
                <c:pt idx="30">
                  <c:v>0.23180000000000001</c:v>
                </c:pt>
                <c:pt idx="31">
                  <c:v>0.24060000000000001</c:v>
                </c:pt>
                <c:pt idx="32">
                  <c:v>0.24900000000000017</c:v>
                </c:pt>
                <c:pt idx="33">
                  <c:v>0.25719999999999998</c:v>
                </c:pt>
                <c:pt idx="34">
                  <c:v>0.2651</c:v>
                </c:pt>
                <c:pt idx="35">
                  <c:v>0.27280000000000032</c:v>
                </c:pt>
                <c:pt idx="36">
                  <c:v>0.28750000000000031</c:v>
                </c:pt>
                <c:pt idx="37">
                  <c:v>0.30500000000000038</c:v>
                </c:pt>
                <c:pt idx="38">
                  <c:v>0.3215000000000004</c:v>
                </c:pt>
                <c:pt idx="39">
                  <c:v>0.33720000000000033</c:v>
                </c:pt>
                <c:pt idx="40">
                  <c:v>0.35220000000000001</c:v>
                </c:pt>
                <c:pt idx="41">
                  <c:v>0.36650000000000038</c:v>
                </c:pt>
                <c:pt idx="42">
                  <c:v>0.38040000000000046</c:v>
                </c:pt>
                <c:pt idx="43">
                  <c:v>0.39370000000000038</c:v>
                </c:pt>
                <c:pt idx="44">
                  <c:v>0.40660000000000002</c:v>
                </c:pt>
                <c:pt idx="45">
                  <c:v>0.43130000000000046</c:v>
                </c:pt>
                <c:pt idx="46">
                  <c:v>0.4546</c:v>
                </c:pt>
                <c:pt idx="47">
                  <c:v>0.47680000000000033</c:v>
                </c:pt>
                <c:pt idx="48">
                  <c:v>0.49800000000000033</c:v>
                </c:pt>
                <c:pt idx="49">
                  <c:v>0.51839999999999997</c:v>
                </c:pt>
                <c:pt idx="50">
                  <c:v>0.53790000000000004</c:v>
                </c:pt>
                <c:pt idx="51">
                  <c:v>0.57490000000000063</c:v>
                </c:pt>
                <c:pt idx="52">
                  <c:v>0.60800000000000065</c:v>
                </c:pt>
                <c:pt idx="53">
                  <c:v>0.63700000000000079</c:v>
                </c:pt>
                <c:pt idx="54">
                  <c:v>0.66470000000000096</c:v>
                </c:pt>
                <c:pt idx="55">
                  <c:v>0.69520000000000093</c:v>
                </c:pt>
                <c:pt idx="56">
                  <c:v>0.73040000000000005</c:v>
                </c:pt>
                <c:pt idx="57">
                  <c:v>0.76850000000000063</c:v>
                </c:pt>
                <c:pt idx="58">
                  <c:v>0.80730000000000002</c:v>
                </c:pt>
                <c:pt idx="59">
                  <c:v>0.84540000000000004</c:v>
                </c:pt>
                <c:pt idx="60">
                  <c:v>0.88210000000000066</c:v>
                </c:pt>
                <c:pt idx="61">
                  <c:v>0.9173</c:v>
                </c:pt>
                <c:pt idx="62">
                  <c:v>0.98349999999999949</c:v>
                </c:pt>
                <c:pt idx="63">
                  <c:v>1.06</c:v>
                </c:pt>
                <c:pt idx="64">
                  <c:v>1.1299999999999986</c:v>
                </c:pt>
                <c:pt idx="65">
                  <c:v>1.1960000000000013</c:v>
                </c:pt>
                <c:pt idx="66">
                  <c:v>1.2589999999999986</c:v>
                </c:pt>
                <c:pt idx="67">
                  <c:v>1.319</c:v>
                </c:pt>
                <c:pt idx="68">
                  <c:v>1.377</c:v>
                </c:pt>
                <c:pt idx="69">
                  <c:v>1.4329999999999985</c:v>
                </c:pt>
                <c:pt idx="70">
                  <c:v>1.488</c:v>
                </c:pt>
                <c:pt idx="71">
                  <c:v>1.593</c:v>
                </c:pt>
                <c:pt idx="72">
                  <c:v>1.6940000000000013</c:v>
                </c:pt>
                <c:pt idx="73">
                  <c:v>1.7920000000000014</c:v>
                </c:pt>
                <c:pt idx="74">
                  <c:v>1.887</c:v>
                </c:pt>
                <c:pt idx="75">
                  <c:v>1.9789999999999988</c:v>
                </c:pt>
                <c:pt idx="76">
                  <c:v>2.069</c:v>
                </c:pt>
                <c:pt idx="77">
                  <c:v>2.242</c:v>
                </c:pt>
                <c:pt idx="78">
                  <c:v>2.4089999999999998</c:v>
                </c:pt>
                <c:pt idx="79">
                  <c:v>2.569</c:v>
                </c:pt>
                <c:pt idx="80">
                  <c:v>2.7229999999999999</c:v>
                </c:pt>
                <c:pt idx="81">
                  <c:v>2.8719999999999977</c:v>
                </c:pt>
                <c:pt idx="82">
                  <c:v>3.0159999999999987</c:v>
                </c:pt>
                <c:pt idx="83">
                  <c:v>3.1559999999999997</c:v>
                </c:pt>
                <c:pt idx="84">
                  <c:v>3.2909999999999999</c:v>
                </c:pt>
                <c:pt idx="85">
                  <c:v>3.423</c:v>
                </c:pt>
                <c:pt idx="86">
                  <c:v>3.5519999999999987</c:v>
                </c:pt>
                <c:pt idx="87">
                  <c:v>3.677</c:v>
                </c:pt>
                <c:pt idx="88">
                  <c:v>3.92</c:v>
                </c:pt>
                <c:pt idx="89">
                  <c:v>4.21</c:v>
                </c:pt>
                <c:pt idx="90">
                  <c:v>4.4880000000000004</c:v>
                </c:pt>
                <c:pt idx="91">
                  <c:v>4.7539999999999996</c:v>
                </c:pt>
                <c:pt idx="92">
                  <c:v>5.0119999999999996</c:v>
                </c:pt>
                <c:pt idx="93">
                  <c:v>5.2610000000000001</c:v>
                </c:pt>
                <c:pt idx="94">
                  <c:v>5.5019999999999998</c:v>
                </c:pt>
                <c:pt idx="95">
                  <c:v>5.7359999999999998</c:v>
                </c:pt>
                <c:pt idx="96">
                  <c:v>5.9639999999999995</c:v>
                </c:pt>
                <c:pt idx="97">
                  <c:v>6.4009999999999998</c:v>
                </c:pt>
                <c:pt idx="98">
                  <c:v>6.8159999999999945</c:v>
                </c:pt>
                <c:pt idx="99">
                  <c:v>7.2110000000000003</c:v>
                </c:pt>
                <c:pt idx="100">
                  <c:v>7.5860000000000003</c:v>
                </c:pt>
                <c:pt idx="101">
                  <c:v>7.9450000000000003</c:v>
                </c:pt>
                <c:pt idx="102">
                  <c:v>8.2870000000000008</c:v>
                </c:pt>
                <c:pt idx="103">
                  <c:v>8.9250000000000007</c:v>
                </c:pt>
                <c:pt idx="104">
                  <c:v>9.5090000000000003</c:v>
                </c:pt>
                <c:pt idx="105">
                  <c:v>10.040000000000001</c:v>
                </c:pt>
                <c:pt idx="106">
                  <c:v>10.53</c:v>
                </c:pt>
                <c:pt idx="107">
                  <c:v>10.98</c:v>
                </c:pt>
                <c:pt idx="108">
                  <c:v>11.4</c:v>
                </c:pt>
                <c:pt idx="109">
                  <c:v>11.78</c:v>
                </c:pt>
                <c:pt idx="110">
                  <c:v>12.12</c:v>
                </c:pt>
                <c:pt idx="111">
                  <c:v>12.450000000000006</c:v>
                </c:pt>
                <c:pt idx="112">
                  <c:v>12.74</c:v>
                </c:pt>
                <c:pt idx="113">
                  <c:v>13.02</c:v>
                </c:pt>
                <c:pt idx="114">
                  <c:v>13.5</c:v>
                </c:pt>
                <c:pt idx="115">
                  <c:v>14</c:v>
                </c:pt>
                <c:pt idx="116">
                  <c:v>14.41</c:v>
                </c:pt>
                <c:pt idx="117">
                  <c:v>14.74</c:v>
                </c:pt>
                <c:pt idx="118">
                  <c:v>15.01</c:v>
                </c:pt>
                <c:pt idx="119">
                  <c:v>15.22</c:v>
                </c:pt>
                <c:pt idx="120">
                  <c:v>15.38</c:v>
                </c:pt>
                <c:pt idx="121">
                  <c:v>15.51</c:v>
                </c:pt>
                <c:pt idx="122">
                  <c:v>15.6</c:v>
                </c:pt>
                <c:pt idx="123">
                  <c:v>15.71</c:v>
                </c:pt>
                <c:pt idx="124">
                  <c:v>15.73</c:v>
                </c:pt>
                <c:pt idx="125">
                  <c:v>15.69</c:v>
                </c:pt>
                <c:pt idx="126">
                  <c:v>15.61</c:v>
                </c:pt>
                <c:pt idx="127">
                  <c:v>15.5</c:v>
                </c:pt>
                <c:pt idx="128">
                  <c:v>15.36000000000001</c:v>
                </c:pt>
                <c:pt idx="129">
                  <c:v>15.08</c:v>
                </c:pt>
                <c:pt idx="130">
                  <c:v>14.8</c:v>
                </c:pt>
                <c:pt idx="131">
                  <c:v>14.43</c:v>
                </c:pt>
              </c:numCache>
            </c:numRef>
          </c:yVal>
        </c:ser>
        <c:ser>
          <c:idx val="1"/>
          <c:order val="1"/>
          <c:tx>
            <c:v>Nuclear dE/dx</c:v>
          </c:tx>
          <c:spPr>
            <a:ln w="22225"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xVal>
            <c:numRef>
              <c:f>'Molvic-eta'!$B$8:$B$139</c:f>
              <c:numCache>
                <c:formatCode>General</c:formatCode>
                <c:ptCount val="132"/>
                <c:pt idx="0">
                  <c:v>0.99999899999999997</c:v>
                </c:pt>
                <c:pt idx="1">
                  <c:v>1.1000000000000001</c:v>
                </c:pt>
                <c:pt idx="3">
                  <c:v>1.2</c:v>
                </c:pt>
                <c:pt idx="4">
                  <c:v>1.3</c:v>
                </c:pt>
                <c:pt idx="5">
                  <c:v>1.4</c:v>
                </c:pt>
                <c:pt idx="6">
                  <c:v>1.5</c:v>
                </c:pt>
                <c:pt idx="7">
                  <c:v>1.6</c:v>
                </c:pt>
                <c:pt idx="8">
                  <c:v>1.7000000000000013</c:v>
                </c:pt>
                <c:pt idx="9">
                  <c:v>1.8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4.5</c:v>
                </c:pt>
                <c:pt idx="20">
                  <c:v>5</c:v>
                </c:pt>
                <c:pt idx="21">
                  <c:v>5.5</c:v>
                </c:pt>
                <c:pt idx="22">
                  <c:v>6</c:v>
                </c:pt>
                <c:pt idx="23">
                  <c:v>6.5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20</c:v>
                </c:pt>
                <c:pt idx="37">
                  <c:v>22.5</c:v>
                </c:pt>
                <c:pt idx="38">
                  <c:v>25</c:v>
                </c:pt>
                <c:pt idx="39">
                  <c:v>27.5</c:v>
                </c:pt>
                <c:pt idx="40">
                  <c:v>30</c:v>
                </c:pt>
                <c:pt idx="41">
                  <c:v>32.5</c:v>
                </c:pt>
                <c:pt idx="42">
                  <c:v>35</c:v>
                </c:pt>
                <c:pt idx="43">
                  <c:v>37.5</c:v>
                </c:pt>
                <c:pt idx="44">
                  <c:v>40</c:v>
                </c:pt>
                <c:pt idx="45">
                  <c:v>45</c:v>
                </c:pt>
                <c:pt idx="46">
                  <c:v>50</c:v>
                </c:pt>
                <c:pt idx="47">
                  <c:v>55</c:v>
                </c:pt>
                <c:pt idx="48">
                  <c:v>60</c:v>
                </c:pt>
                <c:pt idx="49">
                  <c:v>65</c:v>
                </c:pt>
                <c:pt idx="50">
                  <c:v>70</c:v>
                </c:pt>
                <c:pt idx="51">
                  <c:v>80</c:v>
                </c:pt>
                <c:pt idx="52">
                  <c:v>90</c:v>
                </c:pt>
                <c:pt idx="53">
                  <c:v>100</c:v>
                </c:pt>
                <c:pt idx="54">
                  <c:v>110</c:v>
                </c:pt>
                <c:pt idx="55">
                  <c:v>120</c:v>
                </c:pt>
                <c:pt idx="56">
                  <c:v>130</c:v>
                </c:pt>
                <c:pt idx="57">
                  <c:v>140</c:v>
                </c:pt>
                <c:pt idx="58">
                  <c:v>150</c:v>
                </c:pt>
                <c:pt idx="59">
                  <c:v>160</c:v>
                </c:pt>
                <c:pt idx="60">
                  <c:v>170</c:v>
                </c:pt>
                <c:pt idx="61">
                  <c:v>180</c:v>
                </c:pt>
                <c:pt idx="62">
                  <c:v>200</c:v>
                </c:pt>
                <c:pt idx="63">
                  <c:v>225</c:v>
                </c:pt>
                <c:pt idx="64">
                  <c:v>250</c:v>
                </c:pt>
                <c:pt idx="65">
                  <c:v>275</c:v>
                </c:pt>
                <c:pt idx="66">
                  <c:v>300</c:v>
                </c:pt>
                <c:pt idx="67">
                  <c:v>325</c:v>
                </c:pt>
                <c:pt idx="68">
                  <c:v>350</c:v>
                </c:pt>
                <c:pt idx="69">
                  <c:v>375</c:v>
                </c:pt>
                <c:pt idx="70">
                  <c:v>400</c:v>
                </c:pt>
                <c:pt idx="71">
                  <c:v>450</c:v>
                </c:pt>
                <c:pt idx="72">
                  <c:v>500</c:v>
                </c:pt>
                <c:pt idx="73">
                  <c:v>550</c:v>
                </c:pt>
                <c:pt idx="74">
                  <c:v>600</c:v>
                </c:pt>
                <c:pt idx="75">
                  <c:v>650</c:v>
                </c:pt>
                <c:pt idx="76">
                  <c:v>700</c:v>
                </c:pt>
                <c:pt idx="77">
                  <c:v>800</c:v>
                </c:pt>
                <c:pt idx="78">
                  <c:v>900</c:v>
                </c:pt>
                <c:pt idx="79">
                  <c:v>1000</c:v>
                </c:pt>
                <c:pt idx="80">
                  <c:v>1100</c:v>
                </c:pt>
                <c:pt idx="81">
                  <c:v>1200</c:v>
                </c:pt>
                <c:pt idx="82">
                  <c:v>1300</c:v>
                </c:pt>
                <c:pt idx="83">
                  <c:v>1400</c:v>
                </c:pt>
                <c:pt idx="84">
                  <c:v>1500</c:v>
                </c:pt>
                <c:pt idx="85">
                  <c:v>1600</c:v>
                </c:pt>
                <c:pt idx="86">
                  <c:v>1700</c:v>
                </c:pt>
                <c:pt idx="87">
                  <c:v>1800</c:v>
                </c:pt>
                <c:pt idx="88">
                  <c:v>2000</c:v>
                </c:pt>
                <c:pt idx="89">
                  <c:v>2250</c:v>
                </c:pt>
                <c:pt idx="90">
                  <c:v>2500</c:v>
                </c:pt>
                <c:pt idx="91">
                  <c:v>2750</c:v>
                </c:pt>
                <c:pt idx="92">
                  <c:v>3000</c:v>
                </c:pt>
                <c:pt idx="93">
                  <c:v>3250</c:v>
                </c:pt>
                <c:pt idx="94">
                  <c:v>3500</c:v>
                </c:pt>
                <c:pt idx="95">
                  <c:v>3750</c:v>
                </c:pt>
                <c:pt idx="96">
                  <c:v>4000</c:v>
                </c:pt>
                <c:pt idx="97">
                  <c:v>4500</c:v>
                </c:pt>
                <c:pt idx="98">
                  <c:v>5000</c:v>
                </c:pt>
                <c:pt idx="99">
                  <c:v>5500</c:v>
                </c:pt>
                <c:pt idx="100">
                  <c:v>6000</c:v>
                </c:pt>
                <c:pt idx="101">
                  <c:v>6500</c:v>
                </c:pt>
                <c:pt idx="102">
                  <c:v>7000</c:v>
                </c:pt>
                <c:pt idx="103">
                  <c:v>8000</c:v>
                </c:pt>
                <c:pt idx="104">
                  <c:v>9000</c:v>
                </c:pt>
                <c:pt idx="105">
                  <c:v>10000</c:v>
                </c:pt>
                <c:pt idx="106">
                  <c:v>11000</c:v>
                </c:pt>
                <c:pt idx="107">
                  <c:v>12000</c:v>
                </c:pt>
                <c:pt idx="108">
                  <c:v>13000</c:v>
                </c:pt>
                <c:pt idx="109">
                  <c:v>14000</c:v>
                </c:pt>
                <c:pt idx="110">
                  <c:v>15000</c:v>
                </c:pt>
                <c:pt idx="111">
                  <c:v>16000</c:v>
                </c:pt>
                <c:pt idx="112">
                  <c:v>17000</c:v>
                </c:pt>
                <c:pt idx="113">
                  <c:v>18000</c:v>
                </c:pt>
                <c:pt idx="114">
                  <c:v>20000</c:v>
                </c:pt>
                <c:pt idx="115">
                  <c:v>22500</c:v>
                </c:pt>
                <c:pt idx="116">
                  <c:v>25000</c:v>
                </c:pt>
                <c:pt idx="117">
                  <c:v>27500</c:v>
                </c:pt>
                <c:pt idx="118">
                  <c:v>30000</c:v>
                </c:pt>
                <c:pt idx="119">
                  <c:v>32500</c:v>
                </c:pt>
                <c:pt idx="120">
                  <c:v>35000</c:v>
                </c:pt>
                <c:pt idx="121">
                  <c:v>37500</c:v>
                </c:pt>
                <c:pt idx="122">
                  <c:v>40000</c:v>
                </c:pt>
                <c:pt idx="123">
                  <c:v>45000</c:v>
                </c:pt>
                <c:pt idx="124">
                  <c:v>50000</c:v>
                </c:pt>
                <c:pt idx="125">
                  <c:v>55000</c:v>
                </c:pt>
                <c:pt idx="126">
                  <c:v>60000</c:v>
                </c:pt>
                <c:pt idx="127">
                  <c:v>65000</c:v>
                </c:pt>
                <c:pt idx="128">
                  <c:v>70000</c:v>
                </c:pt>
                <c:pt idx="129">
                  <c:v>80000</c:v>
                </c:pt>
                <c:pt idx="130">
                  <c:v>90000</c:v>
                </c:pt>
                <c:pt idx="131">
                  <c:v>100000</c:v>
                </c:pt>
              </c:numCache>
            </c:numRef>
          </c:xVal>
          <c:yVal>
            <c:numRef>
              <c:f>'Molvic-eta'!$F$8:$F$139</c:f>
              <c:numCache>
                <c:formatCode>0.00E+00</c:formatCode>
                <c:ptCount val="132"/>
                <c:pt idx="0">
                  <c:v>0.72770000000000079</c:v>
                </c:pt>
                <c:pt idx="1">
                  <c:v>0.75540000000000063</c:v>
                </c:pt>
                <c:pt idx="3">
                  <c:v>0.78110000000000002</c:v>
                </c:pt>
                <c:pt idx="4">
                  <c:v>0.80510000000000004</c:v>
                </c:pt>
                <c:pt idx="5">
                  <c:v>0.82760000000000078</c:v>
                </c:pt>
                <c:pt idx="6">
                  <c:v>0.84870000000000079</c:v>
                </c:pt>
                <c:pt idx="7">
                  <c:v>0.86870000000000092</c:v>
                </c:pt>
                <c:pt idx="8">
                  <c:v>0.88750000000000062</c:v>
                </c:pt>
                <c:pt idx="9">
                  <c:v>0.90549999999999997</c:v>
                </c:pt>
                <c:pt idx="10">
                  <c:v>0.93870000000000064</c:v>
                </c:pt>
                <c:pt idx="11">
                  <c:v>0.97619999999999996</c:v>
                </c:pt>
                <c:pt idx="12">
                  <c:v>1.01</c:v>
                </c:pt>
                <c:pt idx="13">
                  <c:v>1.0409999999999986</c:v>
                </c:pt>
                <c:pt idx="14">
                  <c:v>1.069</c:v>
                </c:pt>
                <c:pt idx="15">
                  <c:v>1.0940000000000001</c:v>
                </c:pt>
                <c:pt idx="16">
                  <c:v>1.1180000000000001</c:v>
                </c:pt>
                <c:pt idx="17">
                  <c:v>1.1399999999999986</c:v>
                </c:pt>
                <c:pt idx="18">
                  <c:v>1.161</c:v>
                </c:pt>
                <c:pt idx="19">
                  <c:v>1.1980000000000013</c:v>
                </c:pt>
                <c:pt idx="20">
                  <c:v>1.2309999999999988</c:v>
                </c:pt>
                <c:pt idx="21">
                  <c:v>1.26</c:v>
                </c:pt>
                <c:pt idx="22">
                  <c:v>1.286</c:v>
                </c:pt>
                <c:pt idx="23">
                  <c:v>1.31</c:v>
                </c:pt>
                <c:pt idx="24">
                  <c:v>1.331</c:v>
                </c:pt>
                <c:pt idx="25">
                  <c:v>1.3680000000000001</c:v>
                </c:pt>
                <c:pt idx="26">
                  <c:v>1.4</c:v>
                </c:pt>
                <c:pt idx="27">
                  <c:v>1.4269999999999985</c:v>
                </c:pt>
                <c:pt idx="28">
                  <c:v>1.45</c:v>
                </c:pt>
                <c:pt idx="29">
                  <c:v>1.47</c:v>
                </c:pt>
                <c:pt idx="30">
                  <c:v>1.488</c:v>
                </c:pt>
                <c:pt idx="31">
                  <c:v>1.5029999999999986</c:v>
                </c:pt>
                <c:pt idx="32">
                  <c:v>1.516</c:v>
                </c:pt>
                <c:pt idx="33">
                  <c:v>1.528</c:v>
                </c:pt>
                <c:pt idx="34">
                  <c:v>1.538</c:v>
                </c:pt>
                <c:pt idx="35">
                  <c:v>1.548</c:v>
                </c:pt>
                <c:pt idx="36">
                  <c:v>1.5629999999999986</c:v>
                </c:pt>
                <c:pt idx="37">
                  <c:v>1.577</c:v>
                </c:pt>
                <c:pt idx="38">
                  <c:v>1.587</c:v>
                </c:pt>
                <c:pt idx="39">
                  <c:v>1.5940000000000001</c:v>
                </c:pt>
                <c:pt idx="40">
                  <c:v>1.5980000000000001</c:v>
                </c:pt>
                <c:pt idx="41">
                  <c:v>1.6</c:v>
                </c:pt>
                <c:pt idx="42">
                  <c:v>1.601</c:v>
                </c:pt>
                <c:pt idx="43">
                  <c:v>1.6</c:v>
                </c:pt>
                <c:pt idx="44">
                  <c:v>1.5980000000000001</c:v>
                </c:pt>
                <c:pt idx="45">
                  <c:v>1.591</c:v>
                </c:pt>
                <c:pt idx="46">
                  <c:v>1.5820000000000001</c:v>
                </c:pt>
                <c:pt idx="47">
                  <c:v>1.5720000000000001</c:v>
                </c:pt>
                <c:pt idx="48">
                  <c:v>1.5589999999999986</c:v>
                </c:pt>
                <c:pt idx="49">
                  <c:v>1.546</c:v>
                </c:pt>
                <c:pt idx="50">
                  <c:v>1.5329999999999986</c:v>
                </c:pt>
                <c:pt idx="51">
                  <c:v>1.504</c:v>
                </c:pt>
                <c:pt idx="52">
                  <c:v>1.4749999999999988</c:v>
                </c:pt>
                <c:pt idx="53">
                  <c:v>1.446</c:v>
                </c:pt>
                <c:pt idx="54">
                  <c:v>1.4179999999999973</c:v>
                </c:pt>
                <c:pt idx="55">
                  <c:v>1.3900000000000001</c:v>
                </c:pt>
                <c:pt idx="56">
                  <c:v>1.363</c:v>
                </c:pt>
                <c:pt idx="57">
                  <c:v>1.3380000000000001</c:v>
                </c:pt>
                <c:pt idx="58">
                  <c:v>1.3129999999999986</c:v>
                </c:pt>
                <c:pt idx="59">
                  <c:v>1.2889999999999986</c:v>
                </c:pt>
                <c:pt idx="60">
                  <c:v>1.2649999999999986</c:v>
                </c:pt>
                <c:pt idx="61">
                  <c:v>1.2429999999999988</c:v>
                </c:pt>
                <c:pt idx="62">
                  <c:v>1.2009999999999987</c:v>
                </c:pt>
                <c:pt idx="63">
                  <c:v>1.153</c:v>
                </c:pt>
                <c:pt idx="64">
                  <c:v>1.109</c:v>
                </c:pt>
                <c:pt idx="65">
                  <c:v>1.0680000000000001</c:v>
                </c:pt>
                <c:pt idx="66">
                  <c:v>1.0309999999999986</c:v>
                </c:pt>
                <c:pt idx="67">
                  <c:v>0.99690000000000001</c:v>
                </c:pt>
                <c:pt idx="68">
                  <c:v>0.96530000000000005</c:v>
                </c:pt>
                <c:pt idx="69">
                  <c:v>0.93600000000000005</c:v>
                </c:pt>
                <c:pt idx="70">
                  <c:v>0.90859999999999996</c:v>
                </c:pt>
                <c:pt idx="71">
                  <c:v>0.85929999999999995</c:v>
                </c:pt>
                <c:pt idx="72">
                  <c:v>0.81590000000000062</c:v>
                </c:pt>
                <c:pt idx="73">
                  <c:v>0.77729999999999999</c:v>
                </c:pt>
                <c:pt idx="74">
                  <c:v>0.74280000000000079</c:v>
                </c:pt>
                <c:pt idx="75">
                  <c:v>0.71170000000000067</c:v>
                </c:pt>
                <c:pt idx="76">
                  <c:v>0.68360000000000121</c:v>
                </c:pt>
                <c:pt idx="77">
                  <c:v>0.63430000000000064</c:v>
                </c:pt>
                <c:pt idx="78">
                  <c:v>0.59270000000000078</c:v>
                </c:pt>
                <c:pt idx="79">
                  <c:v>0.55700000000000005</c:v>
                </c:pt>
                <c:pt idx="80">
                  <c:v>0.52590000000000003</c:v>
                </c:pt>
                <c:pt idx="81">
                  <c:v>0.49860000000000032</c:v>
                </c:pt>
                <c:pt idx="82">
                  <c:v>0.47430000000000033</c:v>
                </c:pt>
                <c:pt idx="83">
                  <c:v>0.4526</c:v>
                </c:pt>
                <c:pt idx="84">
                  <c:v>0.43310000000000032</c:v>
                </c:pt>
                <c:pt idx="85">
                  <c:v>0.41550000000000031</c:v>
                </c:pt>
                <c:pt idx="86">
                  <c:v>0.39940000000000048</c:v>
                </c:pt>
                <c:pt idx="87">
                  <c:v>0.38460000000000033</c:v>
                </c:pt>
                <c:pt idx="88">
                  <c:v>0.35860000000000031</c:v>
                </c:pt>
                <c:pt idx="89">
                  <c:v>0.33110000000000039</c:v>
                </c:pt>
                <c:pt idx="90">
                  <c:v>0.30810000000000032</c:v>
                </c:pt>
                <c:pt idx="91">
                  <c:v>0.28840000000000032</c:v>
                </c:pt>
                <c:pt idx="92">
                  <c:v>0.27130000000000032</c:v>
                </c:pt>
                <c:pt idx="93">
                  <c:v>0.25640000000000002</c:v>
                </c:pt>
                <c:pt idx="94">
                  <c:v>0.24320000000000017</c:v>
                </c:pt>
                <c:pt idx="95">
                  <c:v>0.23139999999999999</c:v>
                </c:pt>
                <c:pt idx="96">
                  <c:v>0.22080000000000016</c:v>
                </c:pt>
                <c:pt idx="97">
                  <c:v>0.20269999999999999</c:v>
                </c:pt>
                <c:pt idx="98">
                  <c:v>0.18750000000000017</c:v>
                </c:pt>
                <c:pt idx="99">
                  <c:v>0.17469999999999999</c:v>
                </c:pt>
                <c:pt idx="100">
                  <c:v>0.16370000000000026</c:v>
                </c:pt>
                <c:pt idx="101">
                  <c:v>0.15410000000000001</c:v>
                </c:pt>
                <c:pt idx="102">
                  <c:v>0.14570000000000016</c:v>
                </c:pt>
                <c:pt idx="103">
                  <c:v>0.13159999999999999</c:v>
                </c:pt>
                <c:pt idx="104">
                  <c:v>0.12010000000000008</c:v>
                </c:pt>
                <c:pt idx="105">
                  <c:v>0.11070000000000013</c:v>
                </c:pt>
                <c:pt idx="106">
                  <c:v>0.1028</c:v>
                </c:pt>
                <c:pt idx="107">
                  <c:v>9.5990000000000131E-2</c:v>
                </c:pt>
                <c:pt idx="108">
                  <c:v>9.0120000000000131E-2</c:v>
                </c:pt>
                <c:pt idx="109">
                  <c:v>8.4980000000000028E-2</c:v>
                </c:pt>
                <c:pt idx="110">
                  <c:v>8.0450000000000063E-2</c:v>
                </c:pt>
                <c:pt idx="111">
                  <c:v>7.6410000000000103E-2</c:v>
                </c:pt>
                <c:pt idx="112">
                  <c:v>7.2790000000000132E-2</c:v>
                </c:pt>
                <c:pt idx="113">
                  <c:v>6.9530000000000078E-2</c:v>
                </c:pt>
                <c:pt idx="114">
                  <c:v>6.387000000000001E-2</c:v>
                </c:pt>
                <c:pt idx="115">
                  <c:v>5.8060000000000063E-2</c:v>
                </c:pt>
                <c:pt idx="116">
                  <c:v>5.3289999999999997E-2</c:v>
                </c:pt>
                <c:pt idx="117">
                  <c:v>4.9300000000000087E-2</c:v>
                </c:pt>
                <c:pt idx="118">
                  <c:v>4.5900000000000024E-2</c:v>
                </c:pt>
                <c:pt idx="119">
                  <c:v>4.2979999999999997E-2</c:v>
                </c:pt>
                <c:pt idx="120">
                  <c:v>4.0430000000000056E-2</c:v>
                </c:pt>
                <c:pt idx="121">
                  <c:v>3.8180000000000006E-2</c:v>
                </c:pt>
                <c:pt idx="122">
                  <c:v>3.6190000000000042E-2</c:v>
                </c:pt>
                <c:pt idx="123">
                  <c:v>3.2820000000000051E-2</c:v>
                </c:pt>
                <c:pt idx="124">
                  <c:v>3.0050000000000028E-2</c:v>
                </c:pt>
                <c:pt idx="125">
                  <c:v>2.7740000000000032E-2</c:v>
                </c:pt>
                <c:pt idx="126">
                  <c:v>2.5790000000000011E-2</c:v>
                </c:pt>
                <c:pt idx="127">
                  <c:v>2.4109999999999999E-2</c:v>
                </c:pt>
                <c:pt idx="128">
                  <c:v>2.2640000000000046E-2</c:v>
                </c:pt>
                <c:pt idx="129">
                  <c:v>2.0220000000000002E-2</c:v>
                </c:pt>
                <c:pt idx="130">
                  <c:v>1.8300000000000025E-2</c:v>
                </c:pt>
                <c:pt idx="131">
                  <c:v>1.6719999999999999E-2</c:v>
                </c:pt>
              </c:numCache>
            </c:numRef>
          </c:yVal>
        </c:ser>
        <c:ser>
          <c:idx val="2"/>
          <c:order val="2"/>
          <c:tx>
            <c:v>Sum</c:v>
          </c:tx>
          <c:spPr>
            <a:ln w="1905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'Molvic-eta'!$B$8:$B$139</c:f>
              <c:numCache>
                <c:formatCode>General</c:formatCode>
                <c:ptCount val="132"/>
                <c:pt idx="0">
                  <c:v>0.99999899999999997</c:v>
                </c:pt>
                <c:pt idx="1">
                  <c:v>1.1000000000000001</c:v>
                </c:pt>
                <c:pt idx="3">
                  <c:v>1.2</c:v>
                </c:pt>
                <c:pt idx="4">
                  <c:v>1.3</c:v>
                </c:pt>
                <c:pt idx="5">
                  <c:v>1.4</c:v>
                </c:pt>
                <c:pt idx="6">
                  <c:v>1.5</c:v>
                </c:pt>
                <c:pt idx="7">
                  <c:v>1.6</c:v>
                </c:pt>
                <c:pt idx="8">
                  <c:v>1.7000000000000013</c:v>
                </c:pt>
                <c:pt idx="9">
                  <c:v>1.8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4.5</c:v>
                </c:pt>
                <c:pt idx="20">
                  <c:v>5</c:v>
                </c:pt>
                <c:pt idx="21">
                  <c:v>5.5</c:v>
                </c:pt>
                <c:pt idx="22">
                  <c:v>6</c:v>
                </c:pt>
                <c:pt idx="23">
                  <c:v>6.5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20</c:v>
                </c:pt>
                <c:pt idx="37">
                  <c:v>22.5</c:v>
                </c:pt>
                <c:pt idx="38">
                  <c:v>25</c:v>
                </c:pt>
                <c:pt idx="39">
                  <c:v>27.5</c:v>
                </c:pt>
                <c:pt idx="40">
                  <c:v>30</c:v>
                </c:pt>
                <c:pt idx="41">
                  <c:v>32.5</c:v>
                </c:pt>
                <c:pt idx="42">
                  <c:v>35</c:v>
                </c:pt>
                <c:pt idx="43">
                  <c:v>37.5</c:v>
                </c:pt>
                <c:pt idx="44">
                  <c:v>40</c:v>
                </c:pt>
                <c:pt idx="45">
                  <c:v>45</c:v>
                </c:pt>
                <c:pt idx="46">
                  <c:v>50</c:v>
                </c:pt>
                <c:pt idx="47">
                  <c:v>55</c:v>
                </c:pt>
                <c:pt idx="48">
                  <c:v>60</c:v>
                </c:pt>
                <c:pt idx="49">
                  <c:v>65</c:v>
                </c:pt>
                <c:pt idx="50">
                  <c:v>70</c:v>
                </c:pt>
                <c:pt idx="51">
                  <c:v>80</c:v>
                </c:pt>
                <c:pt idx="52">
                  <c:v>90</c:v>
                </c:pt>
                <c:pt idx="53">
                  <c:v>100</c:v>
                </c:pt>
                <c:pt idx="54">
                  <c:v>110</c:v>
                </c:pt>
                <c:pt idx="55">
                  <c:v>120</c:v>
                </c:pt>
                <c:pt idx="56">
                  <c:v>130</c:v>
                </c:pt>
                <c:pt idx="57">
                  <c:v>140</c:v>
                </c:pt>
                <c:pt idx="58">
                  <c:v>150</c:v>
                </c:pt>
                <c:pt idx="59">
                  <c:v>160</c:v>
                </c:pt>
                <c:pt idx="60">
                  <c:v>170</c:v>
                </c:pt>
                <c:pt idx="61">
                  <c:v>180</c:v>
                </c:pt>
                <c:pt idx="62">
                  <c:v>200</c:v>
                </c:pt>
                <c:pt idx="63">
                  <c:v>225</c:v>
                </c:pt>
                <c:pt idx="64">
                  <c:v>250</c:v>
                </c:pt>
                <c:pt idx="65">
                  <c:v>275</c:v>
                </c:pt>
                <c:pt idx="66">
                  <c:v>300</c:v>
                </c:pt>
                <c:pt idx="67">
                  <c:v>325</c:v>
                </c:pt>
                <c:pt idx="68">
                  <c:v>350</c:v>
                </c:pt>
                <c:pt idx="69">
                  <c:v>375</c:v>
                </c:pt>
                <c:pt idx="70">
                  <c:v>400</c:v>
                </c:pt>
                <c:pt idx="71">
                  <c:v>450</c:v>
                </c:pt>
                <c:pt idx="72">
                  <c:v>500</c:v>
                </c:pt>
                <c:pt idx="73">
                  <c:v>550</c:v>
                </c:pt>
                <c:pt idx="74">
                  <c:v>600</c:v>
                </c:pt>
                <c:pt idx="75">
                  <c:v>650</c:v>
                </c:pt>
                <c:pt idx="76">
                  <c:v>700</c:v>
                </c:pt>
                <c:pt idx="77">
                  <c:v>800</c:v>
                </c:pt>
                <c:pt idx="78">
                  <c:v>900</c:v>
                </c:pt>
                <c:pt idx="79">
                  <c:v>1000</c:v>
                </c:pt>
                <c:pt idx="80">
                  <c:v>1100</c:v>
                </c:pt>
                <c:pt idx="81">
                  <c:v>1200</c:v>
                </c:pt>
                <c:pt idx="82">
                  <c:v>1300</c:v>
                </c:pt>
                <c:pt idx="83">
                  <c:v>1400</c:v>
                </c:pt>
                <c:pt idx="84">
                  <c:v>1500</c:v>
                </c:pt>
                <c:pt idx="85">
                  <c:v>1600</c:v>
                </c:pt>
                <c:pt idx="86">
                  <c:v>1700</c:v>
                </c:pt>
                <c:pt idx="87">
                  <c:v>1800</c:v>
                </c:pt>
                <c:pt idx="88">
                  <c:v>2000</c:v>
                </c:pt>
                <c:pt idx="89">
                  <c:v>2250</c:v>
                </c:pt>
                <c:pt idx="90">
                  <c:v>2500</c:v>
                </c:pt>
                <c:pt idx="91">
                  <c:v>2750</c:v>
                </c:pt>
                <c:pt idx="92">
                  <c:v>3000</c:v>
                </c:pt>
                <c:pt idx="93">
                  <c:v>3250</c:v>
                </c:pt>
                <c:pt idx="94">
                  <c:v>3500</c:v>
                </c:pt>
                <c:pt idx="95">
                  <c:v>3750</c:v>
                </c:pt>
                <c:pt idx="96">
                  <c:v>4000</c:v>
                </c:pt>
                <c:pt idx="97">
                  <c:v>4500</c:v>
                </c:pt>
                <c:pt idx="98">
                  <c:v>5000</c:v>
                </c:pt>
                <c:pt idx="99">
                  <c:v>5500</c:v>
                </c:pt>
                <c:pt idx="100">
                  <c:v>6000</c:v>
                </c:pt>
                <c:pt idx="101">
                  <c:v>6500</c:v>
                </c:pt>
                <c:pt idx="102">
                  <c:v>7000</c:v>
                </c:pt>
                <c:pt idx="103">
                  <c:v>8000</c:v>
                </c:pt>
                <c:pt idx="104">
                  <c:v>9000</c:v>
                </c:pt>
                <c:pt idx="105">
                  <c:v>10000</c:v>
                </c:pt>
                <c:pt idx="106">
                  <c:v>11000</c:v>
                </c:pt>
                <c:pt idx="107">
                  <c:v>12000</c:v>
                </c:pt>
                <c:pt idx="108">
                  <c:v>13000</c:v>
                </c:pt>
                <c:pt idx="109">
                  <c:v>14000</c:v>
                </c:pt>
                <c:pt idx="110">
                  <c:v>15000</c:v>
                </c:pt>
                <c:pt idx="111">
                  <c:v>16000</c:v>
                </c:pt>
                <c:pt idx="112">
                  <c:v>17000</c:v>
                </c:pt>
                <c:pt idx="113">
                  <c:v>18000</c:v>
                </c:pt>
                <c:pt idx="114">
                  <c:v>20000</c:v>
                </c:pt>
                <c:pt idx="115">
                  <c:v>22500</c:v>
                </c:pt>
                <c:pt idx="116">
                  <c:v>25000</c:v>
                </c:pt>
                <c:pt idx="117">
                  <c:v>27500</c:v>
                </c:pt>
                <c:pt idx="118">
                  <c:v>30000</c:v>
                </c:pt>
                <c:pt idx="119">
                  <c:v>32500</c:v>
                </c:pt>
                <c:pt idx="120">
                  <c:v>35000</c:v>
                </c:pt>
                <c:pt idx="121">
                  <c:v>37500</c:v>
                </c:pt>
                <c:pt idx="122">
                  <c:v>40000</c:v>
                </c:pt>
                <c:pt idx="123">
                  <c:v>45000</c:v>
                </c:pt>
                <c:pt idx="124">
                  <c:v>50000</c:v>
                </c:pt>
                <c:pt idx="125">
                  <c:v>55000</c:v>
                </c:pt>
                <c:pt idx="126">
                  <c:v>60000</c:v>
                </c:pt>
                <c:pt idx="127">
                  <c:v>65000</c:v>
                </c:pt>
                <c:pt idx="128">
                  <c:v>70000</c:v>
                </c:pt>
                <c:pt idx="129">
                  <c:v>80000</c:v>
                </c:pt>
                <c:pt idx="130">
                  <c:v>90000</c:v>
                </c:pt>
                <c:pt idx="131">
                  <c:v>100000</c:v>
                </c:pt>
              </c:numCache>
            </c:numRef>
          </c:xVal>
          <c:yVal>
            <c:numRef>
              <c:f>'Molvic-eta'!$G$8:$G$139</c:f>
              <c:numCache>
                <c:formatCode>0.00E+00</c:formatCode>
                <c:ptCount val="132"/>
                <c:pt idx="0">
                  <c:v>0.79200000000000004</c:v>
                </c:pt>
                <c:pt idx="1">
                  <c:v>0.82282999999999995</c:v>
                </c:pt>
                <c:pt idx="3">
                  <c:v>0.85153000000000001</c:v>
                </c:pt>
                <c:pt idx="4">
                  <c:v>0.87841000000000002</c:v>
                </c:pt>
                <c:pt idx="5">
                  <c:v>0.90368000000000004</c:v>
                </c:pt>
                <c:pt idx="6">
                  <c:v>0.92745</c:v>
                </c:pt>
                <c:pt idx="7">
                  <c:v>0.95003000000000004</c:v>
                </c:pt>
                <c:pt idx="8">
                  <c:v>0.97132999999999958</c:v>
                </c:pt>
                <c:pt idx="9">
                  <c:v>0.99175999999999997</c:v>
                </c:pt>
                <c:pt idx="10">
                  <c:v>1.0296299999999985</c:v>
                </c:pt>
                <c:pt idx="11">
                  <c:v>1.07264</c:v>
                </c:pt>
                <c:pt idx="12">
                  <c:v>1.1116999999999986</c:v>
                </c:pt>
                <c:pt idx="13">
                  <c:v>1.1476</c:v>
                </c:pt>
                <c:pt idx="14">
                  <c:v>1.1803999999999999</c:v>
                </c:pt>
                <c:pt idx="15">
                  <c:v>1.2098999999999982</c:v>
                </c:pt>
                <c:pt idx="16">
                  <c:v>1.2383000000000002</c:v>
                </c:pt>
                <c:pt idx="17">
                  <c:v>1.2645</c:v>
                </c:pt>
                <c:pt idx="18">
                  <c:v>1.2895999999999987</c:v>
                </c:pt>
                <c:pt idx="19">
                  <c:v>1.3344</c:v>
                </c:pt>
                <c:pt idx="20">
                  <c:v>1.3748</c:v>
                </c:pt>
                <c:pt idx="21">
                  <c:v>1.4107999999999985</c:v>
                </c:pt>
                <c:pt idx="22">
                  <c:v>1.443499999999998</c:v>
                </c:pt>
                <c:pt idx="23">
                  <c:v>1.4738999999999978</c:v>
                </c:pt>
                <c:pt idx="24">
                  <c:v>1.5010999999999985</c:v>
                </c:pt>
                <c:pt idx="25">
                  <c:v>1.5498999999999985</c:v>
                </c:pt>
                <c:pt idx="26">
                  <c:v>1.5929</c:v>
                </c:pt>
                <c:pt idx="27">
                  <c:v>1.6303000000000001</c:v>
                </c:pt>
                <c:pt idx="28">
                  <c:v>1.6632</c:v>
                </c:pt>
                <c:pt idx="29">
                  <c:v>1.6926999999999999</c:v>
                </c:pt>
                <c:pt idx="30">
                  <c:v>1.7198</c:v>
                </c:pt>
                <c:pt idx="31">
                  <c:v>1.7435999999999998</c:v>
                </c:pt>
                <c:pt idx="32">
                  <c:v>1.7650000000000001</c:v>
                </c:pt>
                <c:pt idx="33">
                  <c:v>1.7852000000000001</c:v>
                </c:pt>
                <c:pt idx="34">
                  <c:v>1.8030999999999988</c:v>
                </c:pt>
                <c:pt idx="35">
                  <c:v>1.8208</c:v>
                </c:pt>
                <c:pt idx="36">
                  <c:v>1.8504999999999998</c:v>
                </c:pt>
                <c:pt idx="37">
                  <c:v>1.8819999999999986</c:v>
                </c:pt>
                <c:pt idx="38">
                  <c:v>1.9084999999999988</c:v>
                </c:pt>
                <c:pt idx="39">
                  <c:v>1.9311999999999983</c:v>
                </c:pt>
                <c:pt idx="40">
                  <c:v>1.9502000000000002</c:v>
                </c:pt>
                <c:pt idx="41">
                  <c:v>1.9664999999999988</c:v>
                </c:pt>
                <c:pt idx="42">
                  <c:v>1.9813999999999985</c:v>
                </c:pt>
                <c:pt idx="43">
                  <c:v>1.9936999999999983</c:v>
                </c:pt>
                <c:pt idx="44">
                  <c:v>2.0045999999999999</c:v>
                </c:pt>
                <c:pt idx="45">
                  <c:v>2.0223</c:v>
                </c:pt>
                <c:pt idx="46">
                  <c:v>2.0365999999999977</c:v>
                </c:pt>
                <c:pt idx="47">
                  <c:v>2.0488</c:v>
                </c:pt>
                <c:pt idx="48">
                  <c:v>2.0569999999999977</c:v>
                </c:pt>
                <c:pt idx="49">
                  <c:v>2.0644</c:v>
                </c:pt>
                <c:pt idx="50">
                  <c:v>2.0709</c:v>
                </c:pt>
                <c:pt idx="51">
                  <c:v>2.0789</c:v>
                </c:pt>
                <c:pt idx="52">
                  <c:v>2.0830000000000002</c:v>
                </c:pt>
                <c:pt idx="53">
                  <c:v>2.0830000000000002</c:v>
                </c:pt>
                <c:pt idx="54">
                  <c:v>2.0827</c:v>
                </c:pt>
                <c:pt idx="55">
                  <c:v>2.0851999999999999</c:v>
                </c:pt>
                <c:pt idx="56">
                  <c:v>2.0933999999999999</c:v>
                </c:pt>
                <c:pt idx="57">
                  <c:v>2.1065</c:v>
                </c:pt>
                <c:pt idx="58">
                  <c:v>2.1202999999999999</c:v>
                </c:pt>
                <c:pt idx="59">
                  <c:v>2.1343999999999999</c:v>
                </c:pt>
                <c:pt idx="60">
                  <c:v>2.1471000000000027</c:v>
                </c:pt>
                <c:pt idx="61">
                  <c:v>2.1603000000000012</c:v>
                </c:pt>
                <c:pt idx="62">
                  <c:v>2.1844999999999999</c:v>
                </c:pt>
                <c:pt idx="63">
                  <c:v>2.2130000000000001</c:v>
                </c:pt>
                <c:pt idx="64">
                  <c:v>2.2389999999999999</c:v>
                </c:pt>
                <c:pt idx="65">
                  <c:v>2.2640000000000002</c:v>
                </c:pt>
                <c:pt idx="66">
                  <c:v>2.29</c:v>
                </c:pt>
                <c:pt idx="67">
                  <c:v>2.315899999999997</c:v>
                </c:pt>
                <c:pt idx="68">
                  <c:v>2.3422999999999972</c:v>
                </c:pt>
                <c:pt idx="69">
                  <c:v>2.3689999999999998</c:v>
                </c:pt>
                <c:pt idx="70">
                  <c:v>2.3965999999999972</c:v>
                </c:pt>
                <c:pt idx="71">
                  <c:v>2.4522999999999975</c:v>
                </c:pt>
                <c:pt idx="72">
                  <c:v>2.5099</c:v>
                </c:pt>
                <c:pt idx="73">
                  <c:v>2.5693000000000001</c:v>
                </c:pt>
                <c:pt idx="74">
                  <c:v>2.6297999999999999</c:v>
                </c:pt>
                <c:pt idx="75">
                  <c:v>2.6907000000000001</c:v>
                </c:pt>
                <c:pt idx="76">
                  <c:v>2.7525999999999997</c:v>
                </c:pt>
                <c:pt idx="77">
                  <c:v>2.876299999999997</c:v>
                </c:pt>
                <c:pt idx="78">
                  <c:v>3.0016999999999987</c:v>
                </c:pt>
                <c:pt idx="79">
                  <c:v>3.1259999999999999</c:v>
                </c:pt>
                <c:pt idx="80">
                  <c:v>3.2488999999999999</c:v>
                </c:pt>
                <c:pt idx="81">
                  <c:v>3.3705999999999987</c:v>
                </c:pt>
                <c:pt idx="82">
                  <c:v>3.4903</c:v>
                </c:pt>
                <c:pt idx="83">
                  <c:v>3.6086</c:v>
                </c:pt>
                <c:pt idx="84">
                  <c:v>3.7241000000000026</c:v>
                </c:pt>
                <c:pt idx="85">
                  <c:v>3.8384999999999971</c:v>
                </c:pt>
                <c:pt idx="86">
                  <c:v>3.9513999999999987</c:v>
                </c:pt>
                <c:pt idx="87">
                  <c:v>4.0616000000000003</c:v>
                </c:pt>
                <c:pt idx="88">
                  <c:v>4.2786000000000053</c:v>
                </c:pt>
                <c:pt idx="89">
                  <c:v>4.5411000000000001</c:v>
                </c:pt>
                <c:pt idx="90">
                  <c:v>4.7961</c:v>
                </c:pt>
                <c:pt idx="91">
                  <c:v>5.0423999999999998</c:v>
                </c:pt>
                <c:pt idx="92">
                  <c:v>5.2833000000000014</c:v>
                </c:pt>
                <c:pt idx="93">
                  <c:v>5.5173999999999985</c:v>
                </c:pt>
                <c:pt idx="94">
                  <c:v>5.7451999999999996</c:v>
                </c:pt>
                <c:pt idx="95">
                  <c:v>5.9673999999999996</c:v>
                </c:pt>
                <c:pt idx="96">
                  <c:v>6.1847999999999965</c:v>
                </c:pt>
                <c:pt idx="97">
                  <c:v>6.6036999999999999</c:v>
                </c:pt>
                <c:pt idx="98">
                  <c:v>7.0034999999999998</c:v>
                </c:pt>
                <c:pt idx="99">
                  <c:v>7.3856999999999999</c:v>
                </c:pt>
                <c:pt idx="100">
                  <c:v>7.7497000000000034</c:v>
                </c:pt>
                <c:pt idx="101">
                  <c:v>8.0991</c:v>
                </c:pt>
                <c:pt idx="102">
                  <c:v>8.4327000000000005</c:v>
                </c:pt>
                <c:pt idx="103">
                  <c:v>9.0566000000000066</c:v>
                </c:pt>
                <c:pt idx="104">
                  <c:v>9.6291000000000011</c:v>
                </c:pt>
                <c:pt idx="105">
                  <c:v>10.150700000000002</c:v>
                </c:pt>
                <c:pt idx="106">
                  <c:v>10.6328</c:v>
                </c:pt>
                <c:pt idx="107">
                  <c:v>11.075990000000004</c:v>
                </c:pt>
                <c:pt idx="108">
                  <c:v>11.490120000000001</c:v>
                </c:pt>
                <c:pt idx="109">
                  <c:v>11.864980000000006</c:v>
                </c:pt>
                <c:pt idx="110">
                  <c:v>12.20045</c:v>
                </c:pt>
                <c:pt idx="111">
                  <c:v>12.526410000000002</c:v>
                </c:pt>
                <c:pt idx="112">
                  <c:v>12.81279000000001</c:v>
                </c:pt>
                <c:pt idx="113">
                  <c:v>13.089530000000011</c:v>
                </c:pt>
                <c:pt idx="114">
                  <c:v>13.56387</c:v>
                </c:pt>
                <c:pt idx="115">
                  <c:v>14.058060000000001</c:v>
                </c:pt>
                <c:pt idx="116">
                  <c:v>14.463290000000002</c:v>
                </c:pt>
                <c:pt idx="117">
                  <c:v>14.789300000000001</c:v>
                </c:pt>
                <c:pt idx="118">
                  <c:v>15.055900000000012</c:v>
                </c:pt>
                <c:pt idx="119">
                  <c:v>15.262980000000002</c:v>
                </c:pt>
                <c:pt idx="120">
                  <c:v>15.420430000000012</c:v>
                </c:pt>
                <c:pt idx="121">
                  <c:v>15.548179999999999</c:v>
                </c:pt>
                <c:pt idx="122">
                  <c:v>15.636190000000001</c:v>
                </c:pt>
                <c:pt idx="123">
                  <c:v>15.74282</c:v>
                </c:pt>
                <c:pt idx="124">
                  <c:v>15.76005</c:v>
                </c:pt>
                <c:pt idx="125">
                  <c:v>15.717740000000001</c:v>
                </c:pt>
                <c:pt idx="126">
                  <c:v>15.63579</c:v>
                </c:pt>
                <c:pt idx="127">
                  <c:v>15.52411</c:v>
                </c:pt>
                <c:pt idx="128">
                  <c:v>15.382640000000011</c:v>
                </c:pt>
                <c:pt idx="129">
                  <c:v>15.10022</c:v>
                </c:pt>
                <c:pt idx="130">
                  <c:v>14.818300000000001</c:v>
                </c:pt>
                <c:pt idx="131">
                  <c:v>14.446720000000001</c:v>
                </c:pt>
              </c:numCache>
            </c:numRef>
          </c:yVal>
        </c:ser>
        <c:ser>
          <c:idx val="3"/>
          <c:order val="3"/>
          <c:tx>
            <c:v>desorption yield/1E4</c:v>
          </c:tx>
          <c:spPr>
            <a:ln>
              <a:noFill/>
            </a:ln>
          </c:spPr>
          <c:marker>
            <c:spPr>
              <a:ln w="19050">
                <a:solidFill>
                  <a:sysClr val="windowText" lastClr="000000"/>
                </a:solidFill>
              </a:ln>
            </c:spPr>
          </c:marker>
          <c:xVal>
            <c:numRef>
              <c:f>'Molvic-eta'!$I$8:$I$13</c:f>
              <c:numCache>
                <c:formatCode>General</c:formatCode>
                <c:ptCount val="6"/>
                <c:pt idx="0">
                  <c:v>972</c:v>
                </c:pt>
                <c:pt idx="1">
                  <c:v>393</c:v>
                </c:pt>
                <c:pt idx="2">
                  <c:v>305</c:v>
                </c:pt>
                <c:pt idx="3">
                  <c:v>202</c:v>
                </c:pt>
                <c:pt idx="4">
                  <c:v>130</c:v>
                </c:pt>
                <c:pt idx="5">
                  <c:v>68</c:v>
                </c:pt>
              </c:numCache>
            </c:numRef>
          </c:xVal>
          <c:yVal>
            <c:numRef>
              <c:f>'Molvic-eta'!$K$8:$K$13</c:f>
              <c:numCache>
                <c:formatCode>0.00</c:formatCode>
                <c:ptCount val="6"/>
                <c:pt idx="0">
                  <c:v>1.3</c:v>
                </c:pt>
                <c:pt idx="1">
                  <c:v>0.65000000000000091</c:v>
                </c:pt>
                <c:pt idx="2">
                  <c:v>0.55000000000000004</c:v>
                </c:pt>
                <c:pt idx="3">
                  <c:v>0.4</c:v>
                </c:pt>
                <c:pt idx="4">
                  <c:v>0.25</c:v>
                </c:pt>
                <c:pt idx="5">
                  <c:v>0.1</c:v>
                </c:pt>
              </c:numCache>
            </c:numRef>
          </c:yVal>
        </c:ser>
        <c:axId val="73520640"/>
        <c:axId val="74383360"/>
      </c:scatterChart>
      <c:valAx>
        <c:axId val="73520640"/>
        <c:scaling>
          <c:logBase val="10"/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 (keV)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383360"/>
        <c:crossesAt val="1.0000000000000019E-2"/>
        <c:crossBetween val="midCat"/>
      </c:valAx>
      <c:valAx>
        <c:axId val="7438336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Stopping Power (MeV cm2/mg</a:t>
                </a:r>
              </a:p>
            </c:rich>
          </c:tx>
          <c:layout/>
        </c:title>
        <c:numFmt formatCode="General" sourceLinked="0"/>
        <c:majorTickMark val="none"/>
        <c:tickLblPos val="nextTo"/>
        <c:crossAx val="73520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9968136850026647"/>
          <c:y val="0.1251649360404585"/>
          <c:w val="0.37603729603729602"/>
          <c:h val="0.22273021094840728"/>
        </c:manualLayout>
      </c:layout>
      <c:spPr>
        <a:solidFill>
          <a:sysClr val="window" lastClr="FFFFFF"/>
        </a:solidFill>
      </c:spPr>
    </c:legend>
    <c:plotVisOnly val="1"/>
  </c:chart>
  <c:spPr>
    <a:solidFill>
      <a:srgbClr val="FFFFFF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9617756286688218"/>
          <c:y val="7.9988626421697392E-2"/>
          <c:w val="0.74913494734320063"/>
          <c:h val="0.73442840478273552"/>
        </c:manualLayout>
      </c:layout>
      <c:scatterChart>
        <c:scatterStyle val="lineMarker"/>
        <c:ser>
          <c:idx val="0"/>
          <c:order val="0"/>
          <c:tx>
            <c:v>lambda=750ang</c:v>
          </c:tx>
          <c:spPr>
            <a:ln w="1905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'Molvic-eta2'!$D$17:$D$40</c:f>
              <c:numCache>
                <c:formatCode>0</c:formatCode>
                <c:ptCount val="24"/>
                <c:pt idx="0">
                  <c:v>3914</c:v>
                </c:pt>
                <c:pt idx="1">
                  <c:v>3899.1060734758767</c:v>
                </c:pt>
                <c:pt idx="2">
                  <c:v>3854.5376454861903</c:v>
                </c:pt>
                <c:pt idx="3">
                  <c:v>3780.6339081064502</c:v>
                </c:pt>
                <c:pt idx="4">
                  <c:v>3677.9573124528515</c:v>
                </c:pt>
                <c:pt idx="5">
                  <c:v>3547.2892880968775</c:v>
                </c:pt>
                <c:pt idx="6">
                  <c:v>3389.6242959244987</c:v>
                </c:pt>
                <c:pt idx="7">
                  <c:v>3206.1622597010787</c:v>
                </c:pt>
                <c:pt idx="8">
                  <c:v>2998.2994339424549</c:v>
                </c:pt>
                <c:pt idx="9">
                  <c:v>2767.6177775928941</c:v>
                </c:pt>
                <c:pt idx="10">
                  <c:v>2515.8729143826667</c:v>
                </c:pt>
                <c:pt idx="11">
                  <c:v>2244.9807714939257</c:v>
                </c:pt>
                <c:pt idx="12">
                  <c:v>1957.0029982226142</c:v>
                </c:pt>
                <c:pt idx="13">
                  <c:v>1654.1312756089328</c:v>
                </c:pt>
                <c:pt idx="14">
                  <c:v>1338.6706364494298</c:v>
                </c:pt>
                <c:pt idx="15">
                  <c:v>1013.0219226352114</c:v>
                </c:pt>
                <c:pt idx="16">
                  <c:v>746.83088251929814</c:v>
                </c:pt>
                <c:pt idx="17">
                  <c:v>679.66351332633155</c:v>
                </c:pt>
                <c:pt idx="18">
                  <c:v>544.72820257951196</c:v>
                </c:pt>
                <c:pt idx="19">
                  <c:v>409.1292255478308</c:v>
                </c:pt>
                <c:pt idx="20">
                  <c:v>273.03178841832391</c:v>
                </c:pt>
                <c:pt idx="21">
                  <c:v>136.60170467384557</c:v>
                </c:pt>
                <c:pt idx="22">
                  <c:v>68.313853387716435</c:v>
                </c:pt>
                <c:pt idx="23">
                  <c:v>5.1930752255959622E-3</c:v>
                </c:pt>
              </c:numCache>
            </c:numRef>
          </c:xVal>
          <c:yVal>
            <c:numRef>
              <c:f>'Molvic-eta2'!$F$17:$F$40</c:f>
              <c:numCache>
                <c:formatCode>0.000</c:formatCode>
                <c:ptCount val="24"/>
                <c:pt idx="0">
                  <c:v>2858.7343851030409</c:v>
                </c:pt>
                <c:pt idx="1">
                  <c:v>2869.3409269431504</c:v>
                </c:pt>
                <c:pt idx="2">
                  <c:v>2901.5309699616187</c:v>
                </c:pt>
                <c:pt idx="3">
                  <c:v>2956.4438487073039</c:v>
                </c:pt>
                <c:pt idx="4">
                  <c:v>3036.0753726903208</c:v>
                </c:pt>
                <c:pt idx="5">
                  <c:v>3143.4352807544692</c:v>
                </c:pt>
                <c:pt idx="6">
                  <c:v>3282.7936464747499</c:v>
                </c:pt>
                <c:pt idx="7">
                  <c:v>3460.046698374365</c:v>
                </c:pt>
                <c:pt idx="8">
                  <c:v>3683.2483117266129</c:v>
                </c:pt>
                <c:pt idx="9">
                  <c:v>3963.3757159325701</c:v>
                </c:pt>
                <c:pt idx="10">
                  <c:v>4315.4294546133442</c:v>
                </c:pt>
                <c:pt idx="11">
                  <c:v>4760.0116026596043</c:v>
                </c:pt>
                <c:pt idx="12">
                  <c:v>5325.5861173787762</c:v>
                </c:pt>
                <c:pt idx="13">
                  <c:v>6051.7034622519814</c:v>
                </c:pt>
                <c:pt idx="14">
                  <c:v>6993.5673822291465</c:v>
                </c:pt>
                <c:pt idx="15">
                  <c:v>8228.4259855253877</c:v>
                </c:pt>
                <c:pt idx="16">
                  <c:v>9498.5781332753086</c:v>
                </c:pt>
                <c:pt idx="17">
                  <c:v>9864.3572924297951</c:v>
                </c:pt>
                <c:pt idx="18">
                  <c:v>10663.025069189975</c:v>
                </c:pt>
                <c:pt idx="19">
                  <c:v>11561.328721067483</c:v>
                </c:pt>
                <c:pt idx="20">
                  <c:v>12572.914730502836</c:v>
                </c:pt>
                <c:pt idx="21">
                  <c:v>13713.273607088497</c:v>
                </c:pt>
                <c:pt idx="22">
                  <c:v>14337.138891987261</c:v>
                </c:pt>
                <c:pt idx="23">
                  <c:v>14999.948069428307</c:v>
                </c:pt>
              </c:numCache>
            </c:numRef>
          </c:yVal>
        </c:ser>
        <c:ser>
          <c:idx val="1"/>
          <c:order val="1"/>
          <c:tx>
            <c:v>lambda=400ang</c:v>
          </c:tx>
          <c:spPr>
            <a:ln w="19050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xVal>
            <c:numRef>
              <c:f>'Molvic-eta2'!$D$17:$D$40</c:f>
              <c:numCache>
                <c:formatCode>0</c:formatCode>
                <c:ptCount val="24"/>
                <c:pt idx="0">
                  <c:v>3914</c:v>
                </c:pt>
                <c:pt idx="1">
                  <c:v>3899.1060734758767</c:v>
                </c:pt>
                <c:pt idx="2">
                  <c:v>3854.5376454861903</c:v>
                </c:pt>
                <c:pt idx="3">
                  <c:v>3780.6339081064502</c:v>
                </c:pt>
                <c:pt idx="4">
                  <c:v>3677.9573124528515</c:v>
                </c:pt>
                <c:pt idx="5">
                  <c:v>3547.2892880968775</c:v>
                </c:pt>
                <c:pt idx="6">
                  <c:v>3389.6242959244987</c:v>
                </c:pt>
                <c:pt idx="7">
                  <c:v>3206.1622597010787</c:v>
                </c:pt>
                <c:pt idx="8">
                  <c:v>2998.2994339424549</c:v>
                </c:pt>
                <c:pt idx="9">
                  <c:v>2767.6177775928941</c:v>
                </c:pt>
                <c:pt idx="10">
                  <c:v>2515.8729143826667</c:v>
                </c:pt>
                <c:pt idx="11">
                  <c:v>2244.9807714939257</c:v>
                </c:pt>
                <c:pt idx="12">
                  <c:v>1957.0029982226142</c:v>
                </c:pt>
                <c:pt idx="13">
                  <c:v>1654.1312756089328</c:v>
                </c:pt>
                <c:pt idx="14">
                  <c:v>1338.6706364494298</c:v>
                </c:pt>
                <c:pt idx="15">
                  <c:v>1013.0219226352114</c:v>
                </c:pt>
                <c:pt idx="16">
                  <c:v>746.83088251929814</c:v>
                </c:pt>
                <c:pt idx="17">
                  <c:v>679.66351332633155</c:v>
                </c:pt>
                <c:pt idx="18">
                  <c:v>544.72820257951196</c:v>
                </c:pt>
                <c:pt idx="19">
                  <c:v>409.1292255478308</c:v>
                </c:pt>
                <c:pt idx="20">
                  <c:v>273.03178841832391</c:v>
                </c:pt>
                <c:pt idx="21">
                  <c:v>136.60170467384557</c:v>
                </c:pt>
                <c:pt idx="22">
                  <c:v>68.313853387716435</c:v>
                </c:pt>
                <c:pt idx="23">
                  <c:v>5.1930752255959622E-3</c:v>
                </c:pt>
              </c:numCache>
            </c:numRef>
          </c:xVal>
          <c:yVal>
            <c:numRef>
              <c:f>'Molvic-eta2'!$G$17:$G$40</c:f>
              <c:numCache>
                <c:formatCode>General</c:formatCode>
                <c:ptCount val="24"/>
                <c:pt idx="0">
                  <c:v>1532.8723204245712</c:v>
                </c:pt>
                <c:pt idx="1">
                  <c:v>1538.7243476882159</c:v>
                </c:pt>
                <c:pt idx="2">
                  <c:v>1556.5052630078133</c:v>
                </c:pt>
                <c:pt idx="3">
                  <c:v>1586.9107551992515</c:v>
                </c:pt>
                <c:pt idx="4">
                  <c:v>1631.1746304066448</c:v>
                </c:pt>
                <c:pt idx="5">
                  <c:v>1691.1942493647878</c:v>
                </c:pt>
                <c:pt idx="6">
                  <c:v>1769.7380549821596</c:v>
                </c:pt>
                <c:pt idx="7">
                  <c:v>1870.7780545333478</c:v>
                </c:pt>
                <c:pt idx="8">
                  <c:v>2000.0228421194556</c:v>
                </c:pt>
                <c:pt idx="9">
                  <c:v>2165.7858258528145</c:v>
                </c:pt>
                <c:pt idx="10">
                  <c:v>2380.4333954312542</c:v>
                </c:pt>
                <c:pt idx="11">
                  <c:v>2662.8679647825329</c:v>
                </c:pt>
                <c:pt idx="12">
                  <c:v>3042.91025021627</c:v>
                </c:pt>
                <c:pt idx="13">
                  <c:v>3569.2545099067238</c:v>
                </c:pt>
                <c:pt idx="14">
                  <c:v>4324.2848211055543</c:v>
                </c:pt>
                <c:pt idx="15">
                  <c:v>5452.2664087773319</c:v>
                </c:pt>
                <c:pt idx="16">
                  <c:v>6792.1016177468236</c:v>
                </c:pt>
                <c:pt idx="17">
                  <c:v>7213.8290684217782</c:v>
                </c:pt>
                <c:pt idx="18">
                  <c:v>8192.7762917022337</c:v>
                </c:pt>
                <c:pt idx="19">
                  <c:v>9391.9705582442439</c:v>
                </c:pt>
                <c:pt idx="20">
                  <c:v>10871.000707576415</c:v>
                </c:pt>
                <c:pt idx="21">
                  <c:v>12706.996381566163</c:v>
                </c:pt>
                <c:pt idx="22">
                  <c:v>13789.023775145437</c:v>
                </c:pt>
                <c:pt idx="23">
                  <c:v>14999.902630232726</c:v>
                </c:pt>
              </c:numCache>
            </c:numRef>
          </c:yVal>
        </c:ser>
        <c:ser>
          <c:idx val="2"/>
          <c:order val="2"/>
          <c:tx>
            <c:v>lambda=1500</c:v>
          </c:tx>
          <c:spPr>
            <a:ln w="1905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'Molvic-eta2'!$D$17:$D$40</c:f>
              <c:numCache>
                <c:formatCode>0</c:formatCode>
                <c:ptCount val="24"/>
                <c:pt idx="0">
                  <c:v>3914</c:v>
                </c:pt>
                <c:pt idx="1">
                  <c:v>3899.1060734758767</c:v>
                </c:pt>
                <c:pt idx="2">
                  <c:v>3854.5376454861903</c:v>
                </c:pt>
                <c:pt idx="3">
                  <c:v>3780.6339081064502</c:v>
                </c:pt>
                <c:pt idx="4">
                  <c:v>3677.9573124528515</c:v>
                </c:pt>
                <c:pt idx="5">
                  <c:v>3547.2892880968775</c:v>
                </c:pt>
                <c:pt idx="6">
                  <c:v>3389.6242959244987</c:v>
                </c:pt>
                <c:pt idx="7">
                  <c:v>3206.1622597010787</c:v>
                </c:pt>
                <c:pt idx="8">
                  <c:v>2998.2994339424549</c:v>
                </c:pt>
                <c:pt idx="9">
                  <c:v>2767.6177775928941</c:v>
                </c:pt>
                <c:pt idx="10">
                  <c:v>2515.8729143826667</c:v>
                </c:pt>
                <c:pt idx="11">
                  <c:v>2244.9807714939257</c:v>
                </c:pt>
                <c:pt idx="12">
                  <c:v>1957.0029982226142</c:v>
                </c:pt>
                <c:pt idx="13">
                  <c:v>1654.1312756089328</c:v>
                </c:pt>
                <c:pt idx="14">
                  <c:v>1338.6706364494298</c:v>
                </c:pt>
                <c:pt idx="15">
                  <c:v>1013.0219226352114</c:v>
                </c:pt>
                <c:pt idx="16">
                  <c:v>746.83088251929814</c:v>
                </c:pt>
                <c:pt idx="17">
                  <c:v>679.66351332633155</c:v>
                </c:pt>
                <c:pt idx="18">
                  <c:v>544.72820257951196</c:v>
                </c:pt>
                <c:pt idx="19">
                  <c:v>409.1292255478308</c:v>
                </c:pt>
                <c:pt idx="20">
                  <c:v>273.03178841832391</c:v>
                </c:pt>
                <c:pt idx="21">
                  <c:v>136.60170467384557</c:v>
                </c:pt>
                <c:pt idx="22">
                  <c:v>68.313853387716435</c:v>
                </c:pt>
                <c:pt idx="23">
                  <c:v>5.1930752255959622E-3</c:v>
                </c:pt>
              </c:numCache>
            </c:numRef>
          </c:xVal>
          <c:yVal>
            <c:numRef>
              <c:f>'Molvic-eta2'!$H$17:$H$40</c:f>
              <c:numCache>
                <c:formatCode>General</c:formatCode>
                <c:ptCount val="24"/>
                <c:pt idx="0">
                  <c:v>5325.5925854420884</c:v>
                </c:pt>
                <c:pt idx="1">
                  <c:v>5341.6982954673886</c:v>
                </c:pt>
                <c:pt idx="2">
                  <c:v>5390.3791475887274</c:v>
                </c:pt>
                <c:pt idx="3">
                  <c:v>5472.7392943519326</c:v>
                </c:pt>
                <c:pt idx="4">
                  <c:v>5590.6626266718049</c:v>
                </c:pt>
                <c:pt idx="5">
                  <c:v>5746.8794117579801</c:v>
                </c:pt>
                <c:pt idx="6">
                  <c:v>5945.0618081943448</c:v>
                </c:pt>
                <c:pt idx="7">
                  <c:v>6189.9501091469774</c:v>
                </c:pt>
                <c:pt idx="8">
                  <c:v>6487.5114708361471</c:v>
                </c:pt>
                <c:pt idx="9">
                  <c:v>6845.1321566262504</c:v>
                </c:pt>
                <c:pt idx="10">
                  <c:v>7271.8426384861632</c:v>
                </c:pt>
                <c:pt idx="11">
                  <c:v>7778.5718086810339</c:v>
                </c:pt>
                <c:pt idx="12">
                  <c:v>8378.4215164399757</c:v>
                </c:pt>
                <c:pt idx="13">
                  <c:v>9086.9450273059301</c:v>
                </c:pt>
                <c:pt idx="14">
                  <c:v>9922.4021791267751</c:v>
                </c:pt>
                <c:pt idx="15">
                  <c:v>10905.949515982315</c:v>
                </c:pt>
                <c:pt idx="16">
                  <c:v>11815.522603497129</c:v>
                </c:pt>
                <c:pt idx="17">
                  <c:v>12061.705496154094</c:v>
                </c:pt>
                <c:pt idx="18">
                  <c:v>12578.173944348249</c:v>
                </c:pt>
                <c:pt idx="19">
                  <c:v>13128.318666411187</c:v>
                </c:pt>
                <c:pt idx="20">
                  <c:v>13714.034329655262</c:v>
                </c:pt>
                <c:pt idx="21">
                  <c:v>14337.261271744244</c:v>
                </c:pt>
                <c:pt idx="22">
                  <c:v>14663.557542586826</c:v>
                </c:pt>
                <c:pt idx="23">
                  <c:v>14999.974034465318</c:v>
                </c:pt>
              </c:numCache>
            </c:numRef>
          </c:yVal>
        </c:ser>
        <c:ser>
          <c:idx val="3"/>
          <c:order val="3"/>
          <c:tx>
            <c:v>eta (Molvic et al.)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bg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'Molvic-eta2'!$D$17:$D$40</c:f>
              <c:numCache>
                <c:formatCode>0</c:formatCode>
                <c:ptCount val="24"/>
                <c:pt idx="0">
                  <c:v>3914</c:v>
                </c:pt>
                <c:pt idx="1">
                  <c:v>3899.1060734758767</c:v>
                </c:pt>
                <c:pt idx="2">
                  <c:v>3854.5376454861903</c:v>
                </c:pt>
                <c:pt idx="3">
                  <c:v>3780.6339081064502</c:v>
                </c:pt>
                <c:pt idx="4">
                  <c:v>3677.9573124528515</c:v>
                </c:pt>
                <c:pt idx="5">
                  <c:v>3547.2892880968775</c:v>
                </c:pt>
                <c:pt idx="6">
                  <c:v>3389.6242959244987</c:v>
                </c:pt>
                <c:pt idx="7">
                  <c:v>3206.1622597010787</c:v>
                </c:pt>
                <c:pt idx="8">
                  <c:v>2998.2994339424549</c:v>
                </c:pt>
                <c:pt idx="9">
                  <c:v>2767.6177775928941</c:v>
                </c:pt>
                <c:pt idx="10">
                  <c:v>2515.8729143826667</c:v>
                </c:pt>
                <c:pt idx="11">
                  <c:v>2244.9807714939257</c:v>
                </c:pt>
                <c:pt idx="12">
                  <c:v>1957.0029982226142</c:v>
                </c:pt>
                <c:pt idx="13">
                  <c:v>1654.1312756089328</c:v>
                </c:pt>
                <c:pt idx="14">
                  <c:v>1338.6706364494298</c:v>
                </c:pt>
                <c:pt idx="15">
                  <c:v>1013.0219226352114</c:v>
                </c:pt>
                <c:pt idx="16">
                  <c:v>746.83088251929814</c:v>
                </c:pt>
                <c:pt idx="17">
                  <c:v>679.66351332633155</c:v>
                </c:pt>
                <c:pt idx="18">
                  <c:v>544.72820257951196</c:v>
                </c:pt>
                <c:pt idx="19">
                  <c:v>409.1292255478308</c:v>
                </c:pt>
                <c:pt idx="20">
                  <c:v>273.03178841832391</c:v>
                </c:pt>
                <c:pt idx="21">
                  <c:v>136.60170467384557</c:v>
                </c:pt>
                <c:pt idx="22">
                  <c:v>68.313853387716435</c:v>
                </c:pt>
                <c:pt idx="23">
                  <c:v>5.1930752255959622E-3</c:v>
                </c:pt>
              </c:numCache>
            </c:numRef>
          </c:xVal>
          <c:yVal>
            <c:numRef>
              <c:f>'Molvic-eta2'!$C$17:$C$40</c:f>
              <c:numCache>
                <c:formatCode>General</c:formatCode>
                <c:ptCount val="24"/>
                <c:pt idx="17">
                  <c:v>8500</c:v>
                </c:pt>
                <c:pt idx="18">
                  <c:v>9500</c:v>
                </c:pt>
                <c:pt idx="19">
                  <c:v>11500</c:v>
                </c:pt>
                <c:pt idx="20">
                  <c:v>13500</c:v>
                </c:pt>
                <c:pt idx="21">
                  <c:v>15000</c:v>
                </c:pt>
              </c:numCache>
            </c:numRef>
          </c:yVal>
        </c:ser>
        <c:ser>
          <c:idx val="4"/>
          <c:order val="4"/>
          <c:tx>
            <c:v>eta (Bieniosek et al.)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xVal>
            <c:numRef>
              <c:f>'Molvic-eta2'!$D$17:$D$40</c:f>
              <c:numCache>
                <c:formatCode>0</c:formatCode>
                <c:ptCount val="24"/>
                <c:pt idx="0">
                  <c:v>3914</c:v>
                </c:pt>
                <c:pt idx="1">
                  <c:v>3899.1060734758767</c:v>
                </c:pt>
                <c:pt idx="2">
                  <c:v>3854.5376454861903</c:v>
                </c:pt>
                <c:pt idx="3">
                  <c:v>3780.6339081064502</c:v>
                </c:pt>
                <c:pt idx="4">
                  <c:v>3677.9573124528515</c:v>
                </c:pt>
                <c:pt idx="5">
                  <c:v>3547.2892880968775</c:v>
                </c:pt>
                <c:pt idx="6">
                  <c:v>3389.6242959244987</c:v>
                </c:pt>
                <c:pt idx="7">
                  <c:v>3206.1622597010787</c:v>
                </c:pt>
                <c:pt idx="8">
                  <c:v>2998.2994339424549</c:v>
                </c:pt>
                <c:pt idx="9">
                  <c:v>2767.6177775928941</c:v>
                </c:pt>
                <c:pt idx="10">
                  <c:v>2515.8729143826667</c:v>
                </c:pt>
                <c:pt idx="11">
                  <c:v>2244.9807714939257</c:v>
                </c:pt>
                <c:pt idx="12">
                  <c:v>1957.0029982226142</c:v>
                </c:pt>
                <c:pt idx="13">
                  <c:v>1654.1312756089328</c:v>
                </c:pt>
                <c:pt idx="14">
                  <c:v>1338.6706364494298</c:v>
                </c:pt>
                <c:pt idx="15">
                  <c:v>1013.0219226352114</c:v>
                </c:pt>
                <c:pt idx="16">
                  <c:v>746.83088251929814</c:v>
                </c:pt>
                <c:pt idx="17">
                  <c:v>679.66351332633155</c:v>
                </c:pt>
                <c:pt idx="18">
                  <c:v>544.72820257951196</c:v>
                </c:pt>
                <c:pt idx="19">
                  <c:v>409.1292255478308</c:v>
                </c:pt>
                <c:pt idx="20">
                  <c:v>273.03178841832391</c:v>
                </c:pt>
                <c:pt idx="21">
                  <c:v>136.60170467384557</c:v>
                </c:pt>
                <c:pt idx="22">
                  <c:v>68.313853387716435</c:v>
                </c:pt>
                <c:pt idx="23">
                  <c:v>5.1930752255959622E-3</c:v>
                </c:pt>
              </c:numCache>
            </c:numRef>
          </c:xVal>
          <c:yVal>
            <c:numRef>
              <c:f>'Molvic-eta2'!$I$17:$I$40</c:f>
              <c:numCache>
                <c:formatCode>General</c:formatCode>
                <c:ptCount val="24"/>
                <c:pt idx="0">
                  <c:v>3000</c:v>
                </c:pt>
              </c:numCache>
            </c:numRef>
          </c:yVal>
        </c:ser>
        <c:axId val="75621120"/>
        <c:axId val="75623424"/>
      </c:scatterChart>
      <c:valAx>
        <c:axId val="75621120"/>
        <c:scaling>
          <c:orientation val="minMax"/>
          <c:max val="400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z(</a:t>
                </a:r>
                <a:r>
                  <a:rPr lang="en-US" sz="1600">
                    <a:latin typeface="Symbol" pitchFamily="18" charset="2"/>
                  </a:rPr>
                  <a:t>q</a:t>
                </a:r>
                <a:r>
                  <a:rPr lang="en-US" sz="1600"/>
                  <a:t>) [ang]</a:t>
                </a:r>
              </a:p>
            </c:rich>
          </c:tx>
          <c:layout/>
        </c:title>
        <c:numFmt formatCode="0" sourceLinked="1"/>
        <c:majorTickMark val="none"/>
        <c:tickLblPos val="nextTo"/>
        <c:crossAx val="75623424"/>
        <c:crosses val="autoZero"/>
        <c:crossBetween val="midCat"/>
      </c:valAx>
      <c:valAx>
        <c:axId val="75623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>
                    <a:latin typeface="Symbol" pitchFamily="18" charset="2"/>
                  </a:rPr>
                  <a:t>h</a:t>
                </a:r>
                <a:r>
                  <a:rPr lang="en-US" sz="1600"/>
                  <a:t> (molecules/ion)</a:t>
                </a:r>
              </a:p>
            </c:rich>
          </c:tx>
          <c:layout/>
        </c:title>
        <c:numFmt formatCode="#,##0" sourceLinked="0"/>
        <c:majorTickMark val="none"/>
        <c:tickLblPos val="nextTo"/>
        <c:crossAx val="756211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753917307680668"/>
          <c:y val="3.1910981187231826E-3"/>
          <c:w val="0.42531105089923826"/>
          <c:h val="0.48091659201282527"/>
        </c:manualLayout>
      </c:layout>
      <c:spPr>
        <a:solidFill>
          <a:srgbClr val="FFFFFF">
            <a:alpha val="82000"/>
          </a:srgbClr>
        </a:solidFill>
      </c:spPr>
      <c:txPr>
        <a:bodyPr/>
        <a:lstStyle/>
        <a:p>
          <a:pPr>
            <a:defRPr sz="800"/>
          </a:pPr>
          <a:endParaRPr lang="en-US"/>
        </a:p>
      </c:txPr>
    </c:legend>
    <c:plotVisOnly val="1"/>
  </c:chart>
  <c:spPr>
    <a:solidFill>
      <a:srgbClr val="FFFF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793949269389787"/>
          <c:y val="3.9251340024524878E-2"/>
          <c:w val="0.83497648852371364"/>
          <c:h val="0.77094996638629876"/>
        </c:manualLayout>
      </c:layout>
      <c:scatterChart>
        <c:scatterStyle val="lineMarker"/>
        <c:ser>
          <c:idx val="1"/>
          <c:order val="0"/>
          <c:tx>
            <c:strRef>
              <c:f>cylinderelecout!$AG$46</c:f>
              <c:strCache>
                <c:ptCount val="1"/>
                <c:pt idx="0">
                  <c:v>Eg 1 MeV</c:v>
                </c:pt>
              </c:strCache>
            </c:strRef>
          </c:tx>
          <c:spPr>
            <a:ln w="28575">
              <a:noFill/>
            </a:ln>
          </c:spPr>
          <c:xVal>
            <c:numRef>
              <c:f>cylinderelecout!$AA$49:$AA$61</c:f>
              <c:numCache>
                <c:formatCode>General</c:formatCode>
                <c:ptCount val="13"/>
                <c:pt idx="0">
                  <c:v>0.19989999999999999</c:v>
                </c:pt>
                <c:pt idx="1">
                  <c:v>0.39990000000000042</c:v>
                </c:pt>
                <c:pt idx="2">
                  <c:v>0.59989999999999999</c:v>
                </c:pt>
                <c:pt idx="3">
                  <c:v>0.79990000000000061</c:v>
                </c:pt>
                <c:pt idx="4">
                  <c:v>0.99990000000000001</c:v>
                </c:pt>
                <c:pt idx="5">
                  <c:v>1.1999</c:v>
                </c:pt>
                <c:pt idx="6">
                  <c:v>1.3998999999999988</c:v>
                </c:pt>
                <c:pt idx="7">
                  <c:v>1.599899999999999</c:v>
                </c:pt>
                <c:pt idx="8">
                  <c:v>1.7998999999999989</c:v>
                </c:pt>
                <c:pt idx="9">
                  <c:v>1.849899999999999</c:v>
                </c:pt>
                <c:pt idx="10">
                  <c:v>1.8998999999999988</c:v>
                </c:pt>
                <c:pt idx="11">
                  <c:v>1.9998</c:v>
                </c:pt>
                <c:pt idx="12">
                  <c:v>1.9999</c:v>
                </c:pt>
              </c:numCache>
            </c:numRef>
          </c:xVal>
          <c:yVal>
            <c:numRef>
              <c:f>cylinderelecout!$AG$49:$AG$61</c:f>
              <c:numCache>
                <c:formatCode>General</c:formatCode>
                <c:ptCount val="13"/>
                <c:pt idx="0">
                  <c:v>0.38872638000000043</c:v>
                </c:pt>
                <c:pt idx="1">
                  <c:v>0.62083724000000051</c:v>
                </c:pt>
                <c:pt idx="2">
                  <c:v>0.78127961000000068</c:v>
                </c:pt>
                <c:pt idx="3">
                  <c:v>0.83918742000000002</c:v>
                </c:pt>
                <c:pt idx="4">
                  <c:v>0.87620172000000052</c:v>
                </c:pt>
                <c:pt idx="5">
                  <c:v>0.89567081000000082</c:v>
                </c:pt>
                <c:pt idx="6">
                  <c:v>0.92681705999999997</c:v>
                </c:pt>
                <c:pt idx="7">
                  <c:v>0.85906775999999996</c:v>
                </c:pt>
                <c:pt idx="8">
                  <c:v>0.84622476999999996</c:v>
                </c:pt>
                <c:pt idx="9">
                  <c:v>0.76083788000000052</c:v>
                </c:pt>
                <c:pt idx="10">
                  <c:v>0.70086715999999949</c:v>
                </c:pt>
                <c:pt idx="11">
                  <c:v>0.44121827000000002</c:v>
                </c:pt>
                <c:pt idx="12">
                  <c:v>0.41327703999999998</c:v>
                </c:pt>
              </c:numCache>
            </c:numRef>
          </c:yVal>
        </c:ser>
        <c:ser>
          <c:idx val="0"/>
          <c:order val="1"/>
          <c:tx>
            <c:strRef>
              <c:f>cylinderelecout!$AB$46</c:f>
              <c:strCache>
                <c:ptCount val="1"/>
                <c:pt idx="0">
                  <c:v>Eg YAGUAR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cylinderelecout!$AA$49:$AA$61</c:f>
              <c:numCache>
                <c:formatCode>General</c:formatCode>
                <c:ptCount val="13"/>
                <c:pt idx="0">
                  <c:v>0.19989999999999999</c:v>
                </c:pt>
                <c:pt idx="1">
                  <c:v>0.39990000000000042</c:v>
                </c:pt>
                <c:pt idx="2">
                  <c:v>0.59989999999999999</c:v>
                </c:pt>
                <c:pt idx="3">
                  <c:v>0.79990000000000061</c:v>
                </c:pt>
                <c:pt idx="4">
                  <c:v>0.99990000000000001</c:v>
                </c:pt>
                <c:pt idx="5">
                  <c:v>1.1999</c:v>
                </c:pt>
                <c:pt idx="6">
                  <c:v>1.3998999999999988</c:v>
                </c:pt>
                <c:pt idx="7">
                  <c:v>1.599899999999999</c:v>
                </c:pt>
                <c:pt idx="8">
                  <c:v>1.7998999999999989</c:v>
                </c:pt>
                <c:pt idx="9">
                  <c:v>1.849899999999999</c:v>
                </c:pt>
                <c:pt idx="10">
                  <c:v>1.8998999999999988</c:v>
                </c:pt>
                <c:pt idx="11">
                  <c:v>1.9998</c:v>
                </c:pt>
                <c:pt idx="12">
                  <c:v>1.9999</c:v>
                </c:pt>
              </c:numCache>
            </c:numRef>
          </c:xVal>
          <c:yVal>
            <c:numRef>
              <c:f>cylinderelecout!$AB$49:$AB$61</c:f>
              <c:numCache>
                <c:formatCode>General</c:formatCode>
                <c:ptCount val="13"/>
                <c:pt idx="0">
                  <c:v>0.32409551000000025</c:v>
                </c:pt>
                <c:pt idx="1">
                  <c:v>0.43754615000000002</c:v>
                </c:pt>
                <c:pt idx="2">
                  <c:v>0.56582376000000001</c:v>
                </c:pt>
                <c:pt idx="3">
                  <c:v>0.59749610999999925</c:v>
                </c:pt>
                <c:pt idx="4">
                  <c:v>0.68404452999999998</c:v>
                </c:pt>
                <c:pt idx="5">
                  <c:v>0.70713870000000001</c:v>
                </c:pt>
                <c:pt idx="6">
                  <c:v>0.78637553000000004</c:v>
                </c:pt>
                <c:pt idx="7">
                  <c:v>0.79570774</c:v>
                </c:pt>
                <c:pt idx="8">
                  <c:v>0.75898596000000051</c:v>
                </c:pt>
                <c:pt idx="9">
                  <c:v>0.69978282000000003</c:v>
                </c:pt>
                <c:pt idx="10">
                  <c:v>0.68704016999999951</c:v>
                </c:pt>
                <c:pt idx="11">
                  <c:v>0.45176413999999998</c:v>
                </c:pt>
                <c:pt idx="12">
                  <c:v>0.43771386000000034</c:v>
                </c:pt>
              </c:numCache>
            </c:numRef>
          </c:yVal>
        </c:ser>
        <c:axId val="74394624"/>
        <c:axId val="75589504"/>
      </c:scatterChart>
      <c:valAx>
        <c:axId val="74394624"/>
        <c:scaling>
          <c:orientation val="minMax"/>
          <c:max val="2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z</a:t>
                </a:r>
                <a:r>
                  <a:rPr lang="en-US" sz="1200" baseline="0" dirty="0"/>
                  <a:t> </a:t>
                </a:r>
                <a:r>
                  <a:rPr lang="en-US" sz="1200" baseline="0" dirty="0" smtClean="0"/>
                  <a:t>(mm</a:t>
                </a:r>
                <a:r>
                  <a:rPr lang="en-US" sz="1200" baseline="0" dirty="0"/>
                  <a:t>)</a:t>
                </a:r>
                <a:endParaRPr lang="en-US" sz="1200" dirty="0"/>
              </a:p>
            </c:rich>
          </c:tx>
          <c:layout/>
        </c:title>
        <c:numFmt formatCode="General" sourceLinked="1"/>
        <c:majorTickMark val="none"/>
        <c:tickLblPos val="nextTo"/>
        <c:crossAx val="75589504"/>
        <c:crosses val="autoZero"/>
        <c:crossBetween val="midCat"/>
      </c:valAx>
      <c:valAx>
        <c:axId val="75589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</a:t>
                </a:r>
                <a:r>
                  <a:rPr lang="en-US" sz="1200" baseline="-25000"/>
                  <a:t>dep</a:t>
                </a:r>
                <a:r>
                  <a:rPr lang="en-US" sz="1200" baseline="0"/>
                  <a:t>/</a:t>
                </a:r>
                <a:r>
                  <a:rPr lang="en-US" sz="1200" baseline="0">
                    <a:latin typeface="Symbol" pitchFamily="18" charset="2"/>
                  </a:rPr>
                  <a:t>g</a:t>
                </a:r>
                <a:r>
                  <a:rPr lang="en-US" sz="1200" baseline="0"/>
                  <a:t> (eV)</a:t>
                </a:r>
                <a:endParaRPr lang="en-US" sz="1200"/>
              </a:p>
            </c:rich>
          </c:tx>
          <c:layout/>
        </c:title>
        <c:numFmt formatCode="General" sourceLinked="1"/>
        <c:majorTickMark val="none"/>
        <c:tickLblPos val="nextTo"/>
        <c:crossAx val="74394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498382281142245"/>
          <c:y val="0.5823090714088156"/>
          <c:w val="0.23991246610774106"/>
          <c:h val="0.22499869003250722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rgbClr val="FFFFFF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515900578405906"/>
          <c:y val="0.10913244016635661"/>
          <c:w val="0.8106138258046891"/>
          <c:h val="0.71807837760042781"/>
        </c:manualLayout>
      </c:layout>
      <c:scatterChart>
        <c:scatterStyle val="lineMarker"/>
        <c:ser>
          <c:idx val="0"/>
          <c:order val="0"/>
          <c:tx>
            <c:v>nn0.8, nH20.2</c:v>
          </c:tx>
          <c:spPr>
            <a:ln w="19050">
              <a:solidFill>
                <a:prstClr val="black"/>
              </a:solidFill>
              <a:prstDash val="dash"/>
            </a:ln>
          </c:spPr>
          <c:marker>
            <c:symbol val="none"/>
          </c:marker>
          <c:xVal>
            <c:numRef>
              <c:f>'nn31MJ-backgndsim'!$G$9:$G$88</c:f>
              <c:numCache>
                <c:formatCode>0.00</c:formatCode>
                <c:ptCount val="80"/>
                <c:pt idx="0">
                  <c:v>105.19999999999997</c:v>
                </c:pt>
                <c:pt idx="1">
                  <c:v>52.599999999999987</c:v>
                </c:pt>
                <c:pt idx="2">
                  <c:v>35.066666666666663</c:v>
                </c:pt>
                <c:pt idx="3">
                  <c:v>26.299999999999994</c:v>
                </c:pt>
                <c:pt idx="4">
                  <c:v>21.039999999999996</c:v>
                </c:pt>
                <c:pt idx="5">
                  <c:v>17.533333333333331</c:v>
                </c:pt>
                <c:pt idx="6">
                  <c:v>15.028571428571427</c:v>
                </c:pt>
                <c:pt idx="7">
                  <c:v>13.149999999999997</c:v>
                </c:pt>
                <c:pt idx="8">
                  <c:v>11.688888888888886</c:v>
                </c:pt>
                <c:pt idx="9">
                  <c:v>10.519999999999998</c:v>
                </c:pt>
                <c:pt idx="10">
                  <c:v>9.5636363636363608</c:v>
                </c:pt>
                <c:pt idx="11">
                  <c:v>8.7666666666666657</c:v>
                </c:pt>
                <c:pt idx="12">
                  <c:v>8.092307692307692</c:v>
                </c:pt>
                <c:pt idx="13">
                  <c:v>7.5142857142857133</c:v>
                </c:pt>
                <c:pt idx="14">
                  <c:v>7.0133333333333319</c:v>
                </c:pt>
                <c:pt idx="15">
                  <c:v>6.5749999999999984</c:v>
                </c:pt>
                <c:pt idx="16">
                  <c:v>6.1882352941176464</c:v>
                </c:pt>
                <c:pt idx="17">
                  <c:v>5.8444444444444432</c:v>
                </c:pt>
                <c:pt idx="18">
                  <c:v>5.5368421052631573</c:v>
                </c:pt>
                <c:pt idx="19">
                  <c:v>5.2599999999999989</c:v>
                </c:pt>
                <c:pt idx="20">
                  <c:v>5.0095238095238086</c:v>
                </c:pt>
                <c:pt idx="21">
                  <c:v>4.7818181818181804</c:v>
                </c:pt>
                <c:pt idx="22">
                  <c:v>4.5739130434782602</c:v>
                </c:pt>
                <c:pt idx="23">
                  <c:v>4.3833333333333329</c:v>
                </c:pt>
                <c:pt idx="24">
                  <c:v>4.2079999999999993</c:v>
                </c:pt>
                <c:pt idx="25">
                  <c:v>4.046153846153846</c:v>
                </c:pt>
                <c:pt idx="26">
                  <c:v>3.896296296296295</c:v>
                </c:pt>
                <c:pt idx="27">
                  <c:v>3.7571428571428567</c:v>
                </c:pt>
                <c:pt idx="28">
                  <c:v>3.627586206896551</c:v>
                </c:pt>
                <c:pt idx="29">
                  <c:v>3.5066666666666659</c:v>
                </c:pt>
                <c:pt idx="30">
                  <c:v>3.3935483870967733</c:v>
                </c:pt>
                <c:pt idx="31">
                  <c:v>3.2874999999999992</c:v>
                </c:pt>
                <c:pt idx="32">
                  <c:v>3.187878787878788</c:v>
                </c:pt>
                <c:pt idx="33">
                  <c:v>3.0941176470588232</c:v>
                </c:pt>
                <c:pt idx="34">
                  <c:v>3.0057142857142853</c:v>
                </c:pt>
                <c:pt idx="35">
                  <c:v>2.9222222222222216</c:v>
                </c:pt>
                <c:pt idx="36">
                  <c:v>2.8432432432432426</c:v>
                </c:pt>
                <c:pt idx="37">
                  <c:v>2.7684210526315787</c:v>
                </c:pt>
                <c:pt idx="38">
                  <c:v>2.6974358974358972</c:v>
                </c:pt>
                <c:pt idx="39">
                  <c:v>2.6299999999999994</c:v>
                </c:pt>
                <c:pt idx="40">
                  <c:v>2.565853658536585</c:v>
                </c:pt>
                <c:pt idx="41">
                  <c:v>2.5047619047619043</c:v>
                </c:pt>
                <c:pt idx="42">
                  <c:v>2.4465116279069763</c:v>
                </c:pt>
                <c:pt idx="43">
                  <c:v>2.3909090909090902</c:v>
                </c:pt>
                <c:pt idx="44">
                  <c:v>2.3377777777777773</c:v>
                </c:pt>
                <c:pt idx="45">
                  <c:v>2.2869565217391301</c:v>
                </c:pt>
                <c:pt idx="46">
                  <c:v>2.238297872340425</c:v>
                </c:pt>
                <c:pt idx="47">
                  <c:v>2.1916666666666664</c:v>
                </c:pt>
                <c:pt idx="48">
                  <c:v>2.1469387755102036</c:v>
                </c:pt>
                <c:pt idx="49">
                  <c:v>2.1039999999999996</c:v>
                </c:pt>
                <c:pt idx="50">
                  <c:v>2.0627450980392155</c:v>
                </c:pt>
                <c:pt idx="51">
                  <c:v>2.023076923076923</c:v>
                </c:pt>
                <c:pt idx="52">
                  <c:v>1.9849056603773583</c:v>
                </c:pt>
                <c:pt idx="53">
                  <c:v>1.9481481481481475</c:v>
                </c:pt>
                <c:pt idx="54">
                  <c:v>1.9127272727272722</c:v>
                </c:pt>
                <c:pt idx="55">
                  <c:v>1.8785714285714283</c:v>
                </c:pt>
                <c:pt idx="56">
                  <c:v>1.8456140350877188</c:v>
                </c:pt>
                <c:pt idx="57">
                  <c:v>1.8137931034482755</c:v>
                </c:pt>
                <c:pt idx="58">
                  <c:v>1.7830508474576268</c:v>
                </c:pt>
                <c:pt idx="59">
                  <c:v>1.753333333333333</c:v>
                </c:pt>
                <c:pt idx="60">
                  <c:v>1.7245901639344261</c:v>
                </c:pt>
                <c:pt idx="61">
                  <c:v>1.6967741935483867</c:v>
                </c:pt>
                <c:pt idx="62">
                  <c:v>1.6698412698412697</c:v>
                </c:pt>
                <c:pt idx="63">
                  <c:v>1.6437499999999996</c:v>
                </c:pt>
                <c:pt idx="64">
                  <c:v>1.6184615384615382</c:v>
                </c:pt>
                <c:pt idx="65">
                  <c:v>1.593939393939394</c:v>
                </c:pt>
                <c:pt idx="66">
                  <c:v>1.5701492537313431</c:v>
                </c:pt>
                <c:pt idx="67">
                  <c:v>1.5470588235294116</c:v>
                </c:pt>
                <c:pt idx="68">
                  <c:v>1.52463768115942</c:v>
                </c:pt>
                <c:pt idx="69">
                  <c:v>1.5028571428571427</c:v>
                </c:pt>
                <c:pt idx="70">
                  <c:v>1.4816901408450702</c:v>
                </c:pt>
                <c:pt idx="71">
                  <c:v>1.4611111111111108</c:v>
                </c:pt>
                <c:pt idx="72">
                  <c:v>1.4410958904109588</c:v>
                </c:pt>
                <c:pt idx="73">
                  <c:v>1.4216216216216213</c:v>
                </c:pt>
                <c:pt idx="74">
                  <c:v>1.4026666666666665</c:v>
                </c:pt>
                <c:pt idx="75">
                  <c:v>1.3842105263157893</c:v>
                </c:pt>
                <c:pt idx="76">
                  <c:v>1.366233766233766</c:v>
                </c:pt>
                <c:pt idx="77">
                  <c:v>1.3487179487179486</c:v>
                </c:pt>
                <c:pt idx="78">
                  <c:v>1.3316455696202529</c:v>
                </c:pt>
                <c:pt idx="79">
                  <c:v>1.3149999999999997</c:v>
                </c:pt>
              </c:numCache>
            </c:numRef>
          </c:xVal>
          <c:yVal>
            <c:numRef>
              <c:f>'nn31MJ-backgndsim'!$Y$9:$Y$88</c:f>
              <c:numCache>
                <c:formatCode>General</c:formatCode>
                <c:ptCount val="80"/>
                <c:pt idx="0">
                  <c:v>4.4596553613262517E-5</c:v>
                </c:pt>
                <c:pt idx="1">
                  <c:v>8.1607567188696651E-4</c:v>
                </c:pt>
                <c:pt idx="2">
                  <c:v>4.6193323503741467E-3</c:v>
                </c:pt>
                <c:pt idx="3">
                  <c:v>1.6020897996555119E-2</c:v>
                </c:pt>
                <c:pt idx="4">
                  <c:v>4.2241171472149189E-2</c:v>
                </c:pt>
                <c:pt idx="5">
                  <c:v>9.3280483308941092E-2</c:v>
                </c:pt>
                <c:pt idx="6">
                  <c:v>0.18175131038488956</c:v>
                </c:pt>
                <c:pt idx="7">
                  <c:v>0.32241431452818398</c:v>
                </c:pt>
                <c:pt idx="8">
                  <c:v>0.53144167585248203</c:v>
                </c:pt>
                <c:pt idx="9">
                  <c:v>0.82545518740065249</c:v>
                </c:pt>
                <c:pt idx="10">
                  <c:v>1.2204067073218123</c:v>
                </c:pt>
                <c:pt idx="11">
                  <c:v>1.7303831277713113</c:v>
                </c:pt>
                <c:pt idx="12">
                  <c:v>2.3664258275104979</c:v>
                </c:pt>
                <c:pt idx="13">
                  <c:v>3.1354550480098826</c:v>
                </c:pt>
                <c:pt idx="14">
                  <c:v>4.0393828368831333</c:v>
                </c:pt>
                <c:pt idx="15">
                  <c:v>5.0744848258221937</c:v>
                </c:pt>
                <c:pt idx="16">
                  <c:v>6.2310823822127315</c:v>
                </c:pt>
                <c:pt idx="17">
                  <c:v>7.4935642373022793</c:v>
                </c:pt>
                <c:pt idx="18">
                  <c:v>8.8407524456920488</c:v>
                </c:pt>
                <c:pt idx="19">
                  <c:v>10.246593445034948</c:v>
                </c:pt>
                <c:pt idx="20">
                  <c:v>11.681132938261323</c:v>
                </c:pt>
                <c:pt idx="21">
                  <c:v>13.111714937257094</c:v>
                </c:pt>
                <c:pt idx="22">
                  <c:v>14.504331832470823</c:v>
                </c:pt>
                <c:pt idx="23">
                  <c:v>15.825044571679816</c:v>
                </c:pt>
                <c:pt idx="24">
                  <c:v>17.04139022862417</c:v>
                </c:pt>
                <c:pt idx="25">
                  <c:v>18.123698214481813</c:v>
                </c:pt>
                <c:pt idx="26">
                  <c:v>19.046245490194288</c:v>
                </c:pt>
                <c:pt idx="27">
                  <c:v>19.788194380880906</c:v>
                </c:pt>
                <c:pt idx="28">
                  <c:v>20.334272736857333</c:v>
                </c:pt>
                <c:pt idx="29">
                  <c:v>20.675173868005889</c:v>
                </c:pt>
                <c:pt idx="30">
                  <c:v>20.807671535681799</c:v>
                </c:pt>
                <c:pt idx="31">
                  <c:v>20.734462061831497</c:v>
                </c:pt>
                <c:pt idx="32">
                  <c:v>20.463760247594163</c:v>
                </c:pt>
                <c:pt idx="33">
                  <c:v>20.008687482626346</c:v>
                </c:pt>
                <c:pt idx="34">
                  <c:v>19.386498666822234</c:v>
                </c:pt>
                <c:pt idx="35">
                  <c:v>18.617699156116782</c:v>
                </c:pt>
                <c:pt idx="36">
                  <c:v>17.725103966297173</c:v>
                </c:pt>
                <c:pt idx="37">
                  <c:v>16.732889250842018</c:v>
                </c:pt>
                <c:pt idx="38">
                  <c:v>15.665681128821385</c:v>
                </c:pt>
                <c:pt idx="39">
                  <c:v>14.547719922351542</c:v>
                </c:pt>
                <c:pt idx="40">
                  <c:v>13.402129478068176</c:v>
                </c:pt>
                <c:pt idx="41">
                  <c:v>12.250312203046619</c:v>
                </c:pt>
                <c:pt idx="42">
                  <c:v>11.111481400775327</c:v>
                </c:pt>
                <c:pt idx="43">
                  <c:v>10.002334013043919</c:v>
                </c:pt>
                <c:pt idx="44">
                  <c:v>8.9368594046713596</c:v>
                </c:pt>
                <c:pt idx="45">
                  <c:v>7.9262736812527503</c:v>
                </c:pt>
                <c:pt idx="46">
                  <c:v>6.9790643809655926</c:v>
                </c:pt>
                <c:pt idx="47">
                  <c:v>6.1011272784966044</c:v>
                </c:pt>
                <c:pt idx="48">
                  <c:v>5.2959754212995946</c:v>
                </c:pt>
                <c:pt idx="49">
                  <c:v>4.5650002377552203</c:v>
                </c:pt>
                <c:pt idx="50">
                  <c:v>3.9077654039013607</c:v>
                </c:pt>
                <c:pt idx="51">
                  <c:v>3.3223158846848837</c:v>
                </c:pt>
                <c:pt idx="52">
                  <c:v>2.8054869190669898</c:v>
                </c:pt>
                <c:pt idx="53">
                  <c:v>2.3532004453117659</c:v>
                </c:pt>
                <c:pt idx="54">
                  <c:v>1.9607393362688685</c:v>
                </c:pt>
                <c:pt idx="55">
                  <c:v>1.6229926416463514</c:v>
                </c:pt>
                <c:pt idx="56">
                  <c:v>1.3346676630480072</c:v>
                </c:pt>
                <c:pt idx="57">
                  <c:v>1.0904670085706998</c:v>
                </c:pt>
                <c:pt idx="58">
                  <c:v>0.88523071900499373</c:v>
                </c:pt>
                <c:pt idx="59">
                  <c:v>0.71404509637401103</c:v>
                </c:pt>
                <c:pt idx="60">
                  <c:v>0.57232099824358773</c:v>
                </c:pt>
                <c:pt idx="61">
                  <c:v>0.45584511301196035</c:v>
                </c:pt>
                <c:pt idx="62">
                  <c:v>0.36080814475669765</c:v>
                </c:pt>
                <c:pt idx="63">
                  <c:v>0.28381396444610274</c:v>
                </c:pt>
                <c:pt idx="64">
                  <c:v>0.22187368550819891</c:v>
                </c:pt>
                <c:pt idx="65">
                  <c:v>0.17238835394353916</c:v>
                </c:pt>
                <c:pt idx="66">
                  <c:v>0.13312356065667608</c:v>
                </c:pt>
                <c:pt idx="67">
                  <c:v>0.10217883442651855</c:v>
                </c:pt>
                <c:pt idx="68">
                  <c:v>7.7954198071407674E-2</c:v>
                </c:pt>
                <c:pt idx="69">
                  <c:v>5.9115799601539849E-2</c:v>
                </c:pt>
                <c:pt idx="70">
                  <c:v>4.4562087907108985E-2</c:v>
                </c:pt>
                <c:pt idx="71">
                  <c:v>3.3391604587009939E-2</c:v>
                </c:pt>
                <c:pt idx="72">
                  <c:v>2.4873119026957366E-2</c:v>
                </c:pt>
                <c:pt idx="73">
                  <c:v>1.8418546481774458E-2</c:v>
                </c:pt>
                <c:pt idx="74">
                  <c:v>1.3558858176458846E-2</c:v>
                </c:pt>
                <c:pt idx="75">
                  <c:v>9.9230147418407841E-3</c:v>
                </c:pt>
                <c:pt idx="76">
                  <c:v>7.2198240814488873E-3</c:v>
                </c:pt>
                <c:pt idx="77">
                  <c:v>5.2225353683179104E-3</c:v>
                </c:pt>
                <c:pt idx="78">
                  <c:v>3.7559252519883319E-3</c:v>
                </c:pt>
                <c:pt idx="79">
                  <c:v>2.6856036254818251E-3</c:v>
                </c:pt>
              </c:numCache>
            </c:numRef>
          </c:yVal>
        </c:ser>
        <c:ser>
          <c:idx val="1"/>
          <c:order val="1"/>
          <c:tx>
            <c:v>Maxwellian</c:v>
          </c:tx>
          <c:spPr>
            <a:ln w="1905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'nn31MJ-backgndsim'!$G$9:$G$88</c:f>
              <c:numCache>
                <c:formatCode>0.00</c:formatCode>
                <c:ptCount val="80"/>
                <c:pt idx="0">
                  <c:v>105.19999999999997</c:v>
                </c:pt>
                <c:pt idx="1">
                  <c:v>52.599999999999987</c:v>
                </c:pt>
                <c:pt idx="2">
                  <c:v>35.066666666666663</c:v>
                </c:pt>
                <c:pt idx="3">
                  <c:v>26.299999999999994</c:v>
                </c:pt>
                <c:pt idx="4">
                  <c:v>21.039999999999996</c:v>
                </c:pt>
                <c:pt idx="5">
                  <c:v>17.533333333333331</c:v>
                </c:pt>
                <c:pt idx="6">
                  <c:v>15.028571428571427</c:v>
                </c:pt>
                <c:pt idx="7">
                  <c:v>13.149999999999997</c:v>
                </c:pt>
                <c:pt idx="8">
                  <c:v>11.688888888888886</c:v>
                </c:pt>
                <c:pt idx="9">
                  <c:v>10.519999999999998</c:v>
                </c:pt>
                <c:pt idx="10">
                  <c:v>9.5636363636363608</c:v>
                </c:pt>
                <c:pt idx="11">
                  <c:v>8.7666666666666657</c:v>
                </c:pt>
                <c:pt idx="12">
                  <c:v>8.092307692307692</c:v>
                </c:pt>
                <c:pt idx="13">
                  <c:v>7.5142857142857133</c:v>
                </c:pt>
                <c:pt idx="14">
                  <c:v>7.0133333333333319</c:v>
                </c:pt>
                <c:pt idx="15">
                  <c:v>6.5749999999999984</c:v>
                </c:pt>
                <c:pt idx="16">
                  <c:v>6.1882352941176464</c:v>
                </c:pt>
                <c:pt idx="17">
                  <c:v>5.8444444444444432</c:v>
                </c:pt>
                <c:pt idx="18">
                  <c:v>5.5368421052631573</c:v>
                </c:pt>
                <c:pt idx="19">
                  <c:v>5.2599999999999989</c:v>
                </c:pt>
                <c:pt idx="20">
                  <c:v>5.0095238095238086</c:v>
                </c:pt>
                <c:pt idx="21">
                  <c:v>4.7818181818181804</c:v>
                </c:pt>
                <c:pt idx="22">
                  <c:v>4.5739130434782602</c:v>
                </c:pt>
                <c:pt idx="23">
                  <c:v>4.3833333333333329</c:v>
                </c:pt>
                <c:pt idx="24">
                  <c:v>4.2079999999999993</c:v>
                </c:pt>
                <c:pt idx="25">
                  <c:v>4.046153846153846</c:v>
                </c:pt>
                <c:pt idx="26">
                  <c:v>3.896296296296295</c:v>
                </c:pt>
                <c:pt idx="27">
                  <c:v>3.7571428571428567</c:v>
                </c:pt>
                <c:pt idx="28">
                  <c:v>3.627586206896551</c:v>
                </c:pt>
                <c:pt idx="29">
                  <c:v>3.5066666666666659</c:v>
                </c:pt>
                <c:pt idx="30">
                  <c:v>3.3935483870967733</c:v>
                </c:pt>
                <c:pt idx="31">
                  <c:v>3.2874999999999992</c:v>
                </c:pt>
                <c:pt idx="32">
                  <c:v>3.187878787878788</c:v>
                </c:pt>
                <c:pt idx="33">
                  <c:v>3.0941176470588232</c:v>
                </c:pt>
                <c:pt idx="34">
                  <c:v>3.0057142857142853</c:v>
                </c:pt>
                <c:pt idx="35">
                  <c:v>2.9222222222222216</c:v>
                </c:pt>
                <c:pt idx="36">
                  <c:v>2.8432432432432426</c:v>
                </c:pt>
                <c:pt idx="37">
                  <c:v>2.7684210526315787</c:v>
                </c:pt>
                <c:pt idx="38">
                  <c:v>2.6974358974358972</c:v>
                </c:pt>
                <c:pt idx="39">
                  <c:v>2.6299999999999994</c:v>
                </c:pt>
                <c:pt idx="40">
                  <c:v>2.565853658536585</c:v>
                </c:pt>
                <c:pt idx="41">
                  <c:v>2.5047619047619043</c:v>
                </c:pt>
                <c:pt idx="42">
                  <c:v>2.4465116279069763</c:v>
                </c:pt>
                <c:pt idx="43">
                  <c:v>2.3909090909090902</c:v>
                </c:pt>
                <c:pt idx="44">
                  <c:v>2.3377777777777773</c:v>
                </c:pt>
                <c:pt idx="45">
                  <c:v>2.2869565217391301</c:v>
                </c:pt>
                <c:pt idx="46">
                  <c:v>2.238297872340425</c:v>
                </c:pt>
                <c:pt idx="47">
                  <c:v>2.1916666666666664</c:v>
                </c:pt>
                <c:pt idx="48">
                  <c:v>2.1469387755102036</c:v>
                </c:pt>
                <c:pt idx="49">
                  <c:v>2.1039999999999996</c:v>
                </c:pt>
                <c:pt idx="50">
                  <c:v>2.0627450980392155</c:v>
                </c:pt>
                <c:pt idx="51">
                  <c:v>2.023076923076923</c:v>
                </c:pt>
                <c:pt idx="52">
                  <c:v>1.9849056603773583</c:v>
                </c:pt>
                <c:pt idx="53">
                  <c:v>1.9481481481481475</c:v>
                </c:pt>
                <c:pt idx="54">
                  <c:v>1.9127272727272722</c:v>
                </c:pt>
                <c:pt idx="55">
                  <c:v>1.8785714285714283</c:v>
                </c:pt>
                <c:pt idx="56">
                  <c:v>1.8456140350877188</c:v>
                </c:pt>
                <c:pt idx="57">
                  <c:v>1.8137931034482755</c:v>
                </c:pt>
                <c:pt idx="58">
                  <c:v>1.7830508474576268</c:v>
                </c:pt>
                <c:pt idx="59">
                  <c:v>1.753333333333333</c:v>
                </c:pt>
                <c:pt idx="60">
                  <c:v>1.7245901639344261</c:v>
                </c:pt>
                <c:pt idx="61">
                  <c:v>1.6967741935483867</c:v>
                </c:pt>
                <c:pt idx="62">
                  <c:v>1.6698412698412697</c:v>
                </c:pt>
                <c:pt idx="63">
                  <c:v>1.6437499999999996</c:v>
                </c:pt>
                <c:pt idx="64">
                  <c:v>1.6184615384615382</c:v>
                </c:pt>
                <c:pt idx="65">
                  <c:v>1.593939393939394</c:v>
                </c:pt>
                <c:pt idx="66">
                  <c:v>1.5701492537313431</c:v>
                </c:pt>
                <c:pt idx="67">
                  <c:v>1.5470588235294116</c:v>
                </c:pt>
                <c:pt idx="68">
                  <c:v>1.52463768115942</c:v>
                </c:pt>
                <c:pt idx="69">
                  <c:v>1.5028571428571427</c:v>
                </c:pt>
                <c:pt idx="70">
                  <c:v>1.4816901408450702</c:v>
                </c:pt>
                <c:pt idx="71">
                  <c:v>1.4611111111111108</c:v>
                </c:pt>
                <c:pt idx="72">
                  <c:v>1.4410958904109588</c:v>
                </c:pt>
                <c:pt idx="73">
                  <c:v>1.4216216216216213</c:v>
                </c:pt>
                <c:pt idx="74">
                  <c:v>1.4026666666666665</c:v>
                </c:pt>
                <c:pt idx="75">
                  <c:v>1.3842105263157893</c:v>
                </c:pt>
                <c:pt idx="76">
                  <c:v>1.366233766233766</c:v>
                </c:pt>
                <c:pt idx="77">
                  <c:v>1.3487179487179486</c:v>
                </c:pt>
                <c:pt idx="78">
                  <c:v>1.3316455696202529</c:v>
                </c:pt>
                <c:pt idx="79">
                  <c:v>1.3149999999999997</c:v>
                </c:pt>
              </c:numCache>
            </c:numRef>
          </c:xVal>
          <c:yVal>
            <c:numRef>
              <c:f>'nn31MJ-backgndsim'!$AA$9:$AA$88</c:f>
              <c:numCache>
                <c:formatCode>General</c:formatCode>
                <c:ptCount val="80"/>
                <c:pt idx="0">
                  <c:v>8.4901868148640916E-6</c:v>
                </c:pt>
                <c:pt idx="1">
                  <c:v>2.6965595534106097E-4</c:v>
                </c:pt>
                <c:pt idx="2">
                  <c:v>2.0222629740496772E-3</c:v>
                </c:pt>
                <c:pt idx="3">
                  <c:v>8.3739653585756316E-3</c:v>
                </c:pt>
                <c:pt idx="4">
                  <c:v>2.4986740080448804E-2</c:v>
                </c:pt>
                <c:pt idx="5">
                  <c:v>6.0488488327028585E-2</c:v>
                </c:pt>
                <c:pt idx="6">
                  <c:v>0.12655873016189528</c:v>
                </c:pt>
                <c:pt idx="7">
                  <c:v>0.2376653124122319</c:v>
                </c:pt>
                <c:pt idx="8">
                  <c:v>0.41046005331286989</c:v>
                </c:pt>
                <c:pt idx="9">
                  <c:v>0.6628715230431147</c:v>
                </c:pt>
                <c:pt idx="10">
                  <c:v>1.0129600733398842</c:v>
                </c:pt>
                <c:pt idx="11">
                  <c:v>1.4776214922332078</c:v>
                </c:pt>
                <c:pt idx="12">
                  <c:v>2.0712395273151252</c:v>
                </c:pt>
                <c:pt idx="13">
                  <c:v>2.8043929383866684</c:v>
                </c:pt>
                <c:pt idx="14">
                  <c:v>3.682719418650239</c:v>
                </c:pt>
                <c:pt idx="15">
                  <c:v>4.7060271401314226</c:v>
                </c:pt>
                <c:pt idx="16">
                  <c:v>5.8677260073177653</c:v>
                </c:pt>
                <c:pt idx="17">
                  <c:v>7.1546266811278691</c:v>
                </c:pt>
                <c:pt idx="18">
                  <c:v>8.5471281877707295</c:v>
                </c:pt>
                <c:pt idx="19">
                  <c:v>10.01978676000199</c:v>
                </c:pt>
                <c:pt idx="20">
                  <c:v>11.542231748970583</c:v>
                </c:pt>
                <c:pt idx="21">
                  <c:v>13.080371045438406</c:v>
                </c:pt>
                <c:pt idx="22">
                  <c:v>14.597810122708701</c:v>
                </c:pt>
                <c:pt idx="23">
                  <c:v>16.057396715494257</c:v>
                </c:pt>
                <c:pt idx="24">
                  <c:v>17.422797861680412</c:v>
                </c:pt>
                <c:pt idx="25">
                  <c:v>18.660017557418637</c:v>
                </c:pt>
                <c:pt idx="26">
                  <c:v>19.738771070067166</c:v>
                </c:pt>
                <c:pt idx="27">
                  <c:v>20.633645024408864</c:v>
                </c:pt>
                <c:pt idx="28">
                  <c:v>21.324989396743717</c:v>
                </c:pt>
                <c:pt idx="29">
                  <c:v>21.799506992887515</c:v>
                </c:pt>
                <c:pt idx="30">
                  <c:v>22.050526268255663</c:v>
                </c:pt>
                <c:pt idx="31">
                  <c:v>22.077962966964712</c:v>
                </c:pt>
                <c:pt idx="32">
                  <c:v>21.887993698788133</c:v>
                </c:pt>
                <c:pt idx="33">
                  <c:v>21.492479200379446</c:v>
                </c:pt>
                <c:pt idx="34">
                  <c:v>20.908185931902615</c:v>
                </c:pt>
                <c:pt idx="35">
                  <c:v>20.155861482106559</c:v>
                </c:pt>
                <c:pt idx="36">
                  <c:v>19.259221970930472</c:v>
                </c:pt>
                <c:pt idx="37">
                  <c:v>18.243908524920208</c:v>
                </c:pt>
                <c:pt idx="38">
                  <c:v>17.136465474338245</c:v>
                </c:pt>
                <c:pt idx="39">
                  <c:v>15.963385870452386</c:v>
                </c:pt>
                <c:pt idx="40">
                  <c:v>14.75026103245637</c:v>
                </c:pt>
                <c:pt idx="41">
                  <c:v>13.521060915806411</c:v>
                </c:pt>
                <c:pt idx="42">
                  <c:v>12.29756191811558</c:v>
                </c:pt>
                <c:pt idx="43">
                  <c:v>11.098928984883345</c:v>
                </c:pt>
                <c:pt idx="44">
                  <c:v>9.9414500973640845</c:v>
                </c:pt>
                <c:pt idx="45">
                  <c:v>8.8384138221731341</c:v>
                </c:pt>
                <c:pt idx="46">
                  <c:v>7.800114825254588</c:v>
                </c:pt>
                <c:pt idx="47">
                  <c:v>6.8339682019485677</c:v>
                </c:pt>
                <c:pt idx="48">
                  <c:v>5.9447111194566622</c:v>
                </c:pt>
                <c:pt idx="49">
                  <c:v>5.1346694706039528</c:v>
                </c:pt>
                <c:pt idx="50">
                  <c:v>4.4040677824177044</c:v>
                </c:pt>
                <c:pt idx="51">
                  <c:v>3.7513622441737375</c:v>
                </c:pt>
                <c:pt idx="52">
                  <c:v>3.1735791297324312</c:v>
                </c:pt>
                <c:pt idx="53">
                  <c:v>2.6666438028527599</c:v>
                </c:pt>
                <c:pt idx="54">
                  <c:v>2.2256886478556392</c:v>
                </c:pt>
                <c:pt idx="55">
                  <c:v>1.8453314331057658</c:v>
                </c:pt>
                <c:pt idx="56">
                  <c:v>1.5199186069969775</c:v>
                </c:pt>
                <c:pt idx="57">
                  <c:v>1.2437307089214709</c:v>
                </c:pt>
                <c:pt idx="58">
                  <c:v>1.0111493617285083</c:v>
                </c:pt>
                <c:pt idx="59">
                  <c:v>0.81678715140053415</c:v>
                </c:pt>
                <c:pt idx="60">
                  <c:v>0.65558308521530395</c:v>
                </c:pt>
                <c:pt idx="61">
                  <c:v>0.52286727231420727</c:v>
                </c:pt>
                <c:pt idx="62">
                  <c:v>0.41439903288183089</c:v>
                </c:pt>
                <c:pt idx="63">
                  <c:v>0.32638287062299365</c:v>
                </c:pt>
                <c:pt idx="64">
                  <c:v>0.25546670158772722</c:v>
                </c:pt>
                <c:pt idx="65">
                  <c:v>0.19872648564950277</c:v>
                </c:pt>
                <c:pt idx="66">
                  <c:v>0.1536410168977671</c:v>
                </c:pt>
                <c:pt idx="67">
                  <c:v>0.11806015126724771</c:v>
                </c:pt>
                <c:pt idx="68">
                  <c:v>9.0169230914495579E-2</c:v>
                </c:pt>
                <c:pt idx="69">
                  <c:v>6.8451942893060488E-2</c:v>
                </c:pt>
                <c:pt idx="70">
                  <c:v>5.1653352960646472E-2</c:v>
                </c:pt>
                <c:pt idx="71">
                  <c:v>3.8744403528023948E-2</c:v>
                </c:pt>
                <c:pt idx="72">
                  <c:v>2.8888769787992589E-2</c:v>
                </c:pt>
                <c:pt idx="73">
                  <c:v>2.141263548965255E-2</c:v>
                </c:pt>
                <c:pt idx="74">
                  <c:v>1.5777680155005178E-2</c:v>
                </c:pt>
                <c:pt idx="75">
                  <c:v>1.1557359574418854E-2</c:v>
                </c:pt>
                <c:pt idx="76">
                  <c:v>8.4164054798433908E-3</c:v>
                </c:pt>
                <c:pt idx="77">
                  <c:v>6.0933612487583787E-3</c:v>
                </c:pt>
                <c:pt idx="78">
                  <c:v>4.3859006035983543E-3</c:v>
                </c:pt>
                <c:pt idx="79">
                  <c:v>3.1386378453177135E-3</c:v>
                </c:pt>
              </c:numCache>
            </c:numRef>
          </c:yVal>
        </c:ser>
        <c:ser>
          <c:idx val="2"/>
          <c:order val="2"/>
          <c:tx>
            <c:v>Simulated data 0.8, 0.2</c:v>
          </c:tx>
          <c:spPr>
            <a:ln>
              <a:noFill/>
            </a:ln>
          </c:spPr>
          <c:marker>
            <c:symbol val="circle"/>
            <c:size val="4"/>
            <c:spPr>
              <a:noFill/>
              <a:ln>
                <a:solidFill>
                  <a:prstClr val="black"/>
                </a:solidFill>
              </a:ln>
            </c:spPr>
          </c:marker>
          <c:xVal>
            <c:numRef>
              <c:f>'nn31MJ-backgndsim'!$G$9:$G$88</c:f>
              <c:numCache>
                <c:formatCode>0.00</c:formatCode>
                <c:ptCount val="80"/>
                <c:pt idx="0">
                  <c:v>105.19999999999997</c:v>
                </c:pt>
                <c:pt idx="1">
                  <c:v>52.599999999999987</c:v>
                </c:pt>
                <c:pt idx="2">
                  <c:v>35.066666666666663</c:v>
                </c:pt>
                <c:pt idx="3">
                  <c:v>26.299999999999994</c:v>
                </c:pt>
                <c:pt idx="4">
                  <c:v>21.039999999999996</c:v>
                </c:pt>
                <c:pt idx="5">
                  <c:v>17.533333333333331</c:v>
                </c:pt>
                <c:pt idx="6">
                  <c:v>15.028571428571427</c:v>
                </c:pt>
                <c:pt idx="7">
                  <c:v>13.149999999999997</c:v>
                </c:pt>
                <c:pt idx="8">
                  <c:v>11.688888888888886</c:v>
                </c:pt>
                <c:pt idx="9">
                  <c:v>10.519999999999998</c:v>
                </c:pt>
                <c:pt idx="10">
                  <c:v>9.5636363636363608</c:v>
                </c:pt>
                <c:pt idx="11">
                  <c:v>8.7666666666666657</c:v>
                </c:pt>
                <c:pt idx="12">
                  <c:v>8.092307692307692</c:v>
                </c:pt>
                <c:pt idx="13">
                  <c:v>7.5142857142857133</c:v>
                </c:pt>
                <c:pt idx="14">
                  <c:v>7.0133333333333319</c:v>
                </c:pt>
                <c:pt idx="15">
                  <c:v>6.5749999999999984</c:v>
                </c:pt>
                <c:pt idx="16">
                  <c:v>6.1882352941176464</c:v>
                </c:pt>
                <c:pt idx="17">
                  <c:v>5.8444444444444432</c:v>
                </c:pt>
                <c:pt idx="18">
                  <c:v>5.5368421052631573</c:v>
                </c:pt>
                <c:pt idx="19">
                  <c:v>5.2599999999999989</c:v>
                </c:pt>
                <c:pt idx="20">
                  <c:v>5.0095238095238086</c:v>
                </c:pt>
                <c:pt idx="21">
                  <c:v>4.7818181818181804</c:v>
                </c:pt>
                <c:pt idx="22">
                  <c:v>4.5739130434782602</c:v>
                </c:pt>
                <c:pt idx="23">
                  <c:v>4.3833333333333329</c:v>
                </c:pt>
                <c:pt idx="24">
                  <c:v>4.2079999999999993</c:v>
                </c:pt>
                <c:pt idx="25">
                  <c:v>4.046153846153846</c:v>
                </c:pt>
                <c:pt idx="26">
                  <c:v>3.896296296296295</c:v>
                </c:pt>
                <c:pt idx="27">
                  <c:v>3.7571428571428567</c:v>
                </c:pt>
                <c:pt idx="28">
                  <c:v>3.627586206896551</c:v>
                </c:pt>
                <c:pt idx="29">
                  <c:v>3.5066666666666659</c:v>
                </c:pt>
                <c:pt idx="30">
                  <c:v>3.3935483870967733</c:v>
                </c:pt>
                <c:pt idx="31">
                  <c:v>3.2874999999999992</c:v>
                </c:pt>
                <c:pt idx="32">
                  <c:v>3.187878787878788</c:v>
                </c:pt>
                <c:pt idx="33">
                  <c:v>3.0941176470588232</c:v>
                </c:pt>
                <c:pt idx="34">
                  <c:v>3.0057142857142853</c:v>
                </c:pt>
                <c:pt idx="35">
                  <c:v>2.9222222222222216</c:v>
                </c:pt>
                <c:pt idx="36">
                  <c:v>2.8432432432432426</c:v>
                </c:pt>
                <c:pt idx="37">
                  <c:v>2.7684210526315787</c:v>
                </c:pt>
                <c:pt idx="38">
                  <c:v>2.6974358974358972</c:v>
                </c:pt>
                <c:pt idx="39">
                  <c:v>2.6299999999999994</c:v>
                </c:pt>
                <c:pt idx="40">
                  <c:v>2.565853658536585</c:v>
                </c:pt>
                <c:pt idx="41">
                  <c:v>2.5047619047619043</c:v>
                </c:pt>
                <c:pt idx="42">
                  <c:v>2.4465116279069763</c:v>
                </c:pt>
                <c:pt idx="43">
                  <c:v>2.3909090909090902</c:v>
                </c:pt>
                <c:pt idx="44">
                  <c:v>2.3377777777777773</c:v>
                </c:pt>
                <c:pt idx="45">
                  <c:v>2.2869565217391301</c:v>
                </c:pt>
                <c:pt idx="46">
                  <c:v>2.238297872340425</c:v>
                </c:pt>
                <c:pt idx="47">
                  <c:v>2.1916666666666664</c:v>
                </c:pt>
                <c:pt idx="48">
                  <c:v>2.1469387755102036</c:v>
                </c:pt>
                <c:pt idx="49">
                  <c:v>2.1039999999999996</c:v>
                </c:pt>
                <c:pt idx="50">
                  <c:v>2.0627450980392155</c:v>
                </c:pt>
                <c:pt idx="51">
                  <c:v>2.023076923076923</c:v>
                </c:pt>
                <c:pt idx="52">
                  <c:v>1.9849056603773583</c:v>
                </c:pt>
                <c:pt idx="53">
                  <c:v>1.9481481481481475</c:v>
                </c:pt>
                <c:pt idx="54">
                  <c:v>1.9127272727272722</c:v>
                </c:pt>
                <c:pt idx="55">
                  <c:v>1.8785714285714283</c:v>
                </c:pt>
                <c:pt idx="56">
                  <c:v>1.8456140350877188</c:v>
                </c:pt>
                <c:pt idx="57">
                  <c:v>1.8137931034482755</c:v>
                </c:pt>
                <c:pt idx="58">
                  <c:v>1.7830508474576268</c:v>
                </c:pt>
                <c:pt idx="59">
                  <c:v>1.753333333333333</c:v>
                </c:pt>
                <c:pt idx="60">
                  <c:v>1.7245901639344261</c:v>
                </c:pt>
                <c:pt idx="61">
                  <c:v>1.6967741935483867</c:v>
                </c:pt>
                <c:pt idx="62">
                  <c:v>1.6698412698412697</c:v>
                </c:pt>
                <c:pt idx="63">
                  <c:v>1.6437499999999996</c:v>
                </c:pt>
                <c:pt idx="64">
                  <c:v>1.6184615384615382</c:v>
                </c:pt>
                <c:pt idx="65">
                  <c:v>1.593939393939394</c:v>
                </c:pt>
                <c:pt idx="66">
                  <c:v>1.5701492537313431</c:v>
                </c:pt>
                <c:pt idx="67">
                  <c:v>1.5470588235294116</c:v>
                </c:pt>
                <c:pt idx="68">
                  <c:v>1.52463768115942</c:v>
                </c:pt>
                <c:pt idx="69">
                  <c:v>1.5028571428571427</c:v>
                </c:pt>
                <c:pt idx="70">
                  <c:v>1.4816901408450702</c:v>
                </c:pt>
                <c:pt idx="71">
                  <c:v>1.4611111111111108</c:v>
                </c:pt>
                <c:pt idx="72">
                  <c:v>1.4410958904109588</c:v>
                </c:pt>
                <c:pt idx="73">
                  <c:v>1.4216216216216213</c:v>
                </c:pt>
                <c:pt idx="74">
                  <c:v>1.4026666666666665</c:v>
                </c:pt>
                <c:pt idx="75">
                  <c:v>1.3842105263157893</c:v>
                </c:pt>
                <c:pt idx="76">
                  <c:v>1.366233766233766</c:v>
                </c:pt>
                <c:pt idx="77">
                  <c:v>1.3487179487179486</c:v>
                </c:pt>
                <c:pt idx="78">
                  <c:v>1.3316455696202529</c:v>
                </c:pt>
                <c:pt idx="79">
                  <c:v>1.3149999999999997</c:v>
                </c:pt>
              </c:numCache>
            </c:numRef>
          </c:xVal>
          <c:yVal>
            <c:numRef>
              <c:f>'nn31MJ-backgndsim'!$U$9:$U$88</c:f>
              <c:numCache>
                <c:formatCode>General</c:formatCode>
                <c:ptCount val="80"/>
                <c:pt idx="0">
                  <c:v>-3.5839989024856418E-5</c:v>
                </c:pt>
                <c:pt idx="1">
                  <c:v>4.1242129953938745E-3</c:v>
                </c:pt>
                <c:pt idx="2">
                  <c:v>-3.3193562735910516E-3</c:v>
                </c:pt>
                <c:pt idx="3">
                  <c:v>3.7746142309838644E-2</c:v>
                </c:pt>
                <c:pt idx="4">
                  <c:v>7.2575594465096621E-2</c:v>
                </c:pt>
                <c:pt idx="5">
                  <c:v>9.0101008040906302E-2</c:v>
                </c:pt>
                <c:pt idx="6">
                  <c:v>0.28973043253103892</c:v>
                </c:pt>
                <c:pt idx="7">
                  <c:v>0.42885546607778069</c:v>
                </c:pt>
                <c:pt idx="8">
                  <c:v>0.53863820828040287</c:v>
                </c:pt>
                <c:pt idx="9">
                  <c:v>0.87553964386347505</c:v>
                </c:pt>
                <c:pt idx="10">
                  <c:v>1.1781833618116548</c:v>
                </c:pt>
                <c:pt idx="11">
                  <c:v>1.5033064998031647</c:v>
                </c:pt>
                <c:pt idx="12">
                  <c:v>1.7418475013286152</c:v>
                </c:pt>
                <c:pt idx="13">
                  <c:v>2.734891394013002</c:v>
                </c:pt>
                <c:pt idx="14">
                  <c:v>4.406676216100089</c:v>
                </c:pt>
                <c:pt idx="15">
                  <c:v>4.8389585474015924</c:v>
                </c:pt>
                <c:pt idx="16">
                  <c:v>6.099605331388581</c:v>
                </c:pt>
                <c:pt idx="17">
                  <c:v>8.0725993519135582</c:v>
                </c:pt>
                <c:pt idx="18">
                  <c:v>10.148261491715255</c:v>
                </c:pt>
                <c:pt idx="19">
                  <c:v>11.132834400630431</c:v>
                </c:pt>
                <c:pt idx="20">
                  <c:v>12.491228028701585</c:v>
                </c:pt>
                <c:pt idx="21">
                  <c:v>13.707229249061424</c:v>
                </c:pt>
                <c:pt idx="22">
                  <c:v>14.907798427375351</c:v>
                </c:pt>
                <c:pt idx="23">
                  <c:v>15.601738722771056</c:v>
                </c:pt>
                <c:pt idx="24">
                  <c:v>15.700901407699563</c:v>
                </c:pt>
                <c:pt idx="25">
                  <c:v>18.639452785739593</c:v>
                </c:pt>
                <c:pt idx="26">
                  <c:v>21.017142543881</c:v>
                </c:pt>
                <c:pt idx="27">
                  <c:v>18.489297637430099</c:v>
                </c:pt>
                <c:pt idx="28">
                  <c:v>18.898357495848309</c:v>
                </c:pt>
                <c:pt idx="29">
                  <c:v>19.116670671053477</c:v>
                </c:pt>
                <c:pt idx="30">
                  <c:v>21.551406903009209</c:v>
                </c:pt>
                <c:pt idx="31">
                  <c:v>20.877835178279742</c:v>
                </c:pt>
                <c:pt idx="32">
                  <c:v>20.488378632100222</c:v>
                </c:pt>
                <c:pt idx="33">
                  <c:v>20.556850679312582</c:v>
                </c:pt>
                <c:pt idx="34">
                  <c:v>19.608278467993792</c:v>
                </c:pt>
                <c:pt idx="35">
                  <c:v>16.997258048215208</c:v>
                </c:pt>
                <c:pt idx="36">
                  <c:v>16.322581257222968</c:v>
                </c:pt>
                <c:pt idx="37">
                  <c:v>17.247698412273159</c:v>
                </c:pt>
                <c:pt idx="38">
                  <c:v>14.570334529351737</c:v>
                </c:pt>
                <c:pt idx="39">
                  <c:v>13.352971252344723</c:v>
                </c:pt>
                <c:pt idx="40">
                  <c:v>14.434034117252427</c:v>
                </c:pt>
                <c:pt idx="41">
                  <c:v>11.315691790939526</c:v>
                </c:pt>
                <c:pt idx="42">
                  <c:v>11.216576393563034</c:v>
                </c:pt>
                <c:pt idx="43">
                  <c:v>11.134439365417844</c:v>
                </c:pt>
                <c:pt idx="44">
                  <c:v>9.4837986098068132</c:v>
                </c:pt>
                <c:pt idx="45">
                  <c:v>8.6806611676386556</c:v>
                </c:pt>
                <c:pt idx="46">
                  <c:v>7.3409870369331562</c:v>
                </c:pt>
                <c:pt idx="47">
                  <c:v>6.5762251044615514</c:v>
                </c:pt>
                <c:pt idx="48">
                  <c:v>5.6636186423224073</c:v>
                </c:pt>
                <c:pt idx="49">
                  <c:v>5.37063260059508</c:v>
                </c:pt>
                <c:pt idx="50">
                  <c:v>3.1989268869733443</c:v>
                </c:pt>
                <c:pt idx="51">
                  <c:v>2.4747941757374612</c:v>
                </c:pt>
                <c:pt idx="52">
                  <c:v>2.755333771911296</c:v>
                </c:pt>
                <c:pt idx="53">
                  <c:v>2.9391857640161976</c:v>
                </c:pt>
                <c:pt idx="54">
                  <c:v>1.3943220054338497</c:v>
                </c:pt>
                <c:pt idx="55">
                  <c:v>2.0241147815695015</c:v>
                </c:pt>
                <c:pt idx="56">
                  <c:v>1.490839303663281</c:v>
                </c:pt>
                <c:pt idx="57">
                  <c:v>1.3609065535715164</c:v>
                </c:pt>
                <c:pt idx="58">
                  <c:v>1.2826419050501667</c:v>
                </c:pt>
                <c:pt idx="59">
                  <c:v>0.86235280353165866</c:v>
                </c:pt>
                <c:pt idx="60">
                  <c:v>0.60026294594076357</c:v>
                </c:pt>
                <c:pt idx="61">
                  <c:v>0.54182310216319995</c:v>
                </c:pt>
                <c:pt idx="62">
                  <c:v>0.1638353842239722</c:v>
                </c:pt>
                <c:pt idx="63">
                  <c:v>0.48617612381329739</c:v>
                </c:pt>
                <c:pt idx="64">
                  <c:v>2.239569009431485E-2</c:v>
                </c:pt>
                <c:pt idx="65">
                  <c:v>0.21671092478818343</c:v>
                </c:pt>
                <c:pt idx="66">
                  <c:v>8.9723967849168626E-2</c:v>
                </c:pt>
                <c:pt idx="67">
                  <c:v>0.18985880273311972</c:v>
                </c:pt>
                <c:pt idx="68">
                  <c:v>4.314809198820569E-2</c:v>
                </c:pt>
                <c:pt idx="69">
                  <c:v>1.1326720817165943E-2</c:v>
                </c:pt>
                <c:pt idx="70">
                  <c:v>0.12303907972905111</c:v>
                </c:pt>
                <c:pt idx="71">
                  <c:v>2.0057847417056483E-2</c:v>
                </c:pt>
                <c:pt idx="72">
                  <c:v>2.7202070784562021E-2</c:v>
                </c:pt>
                <c:pt idx="73">
                  <c:v>-7.6293242400901004E-3</c:v>
                </c:pt>
                <c:pt idx="74">
                  <c:v>-2.7759988914959565E-3</c:v>
                </c:pt>
                <c:pt idx="75">
                  <c:v>3.5218328605806586E-2</c:v>
                </c:pt>
                <c:pt idx="76">
                  <c:v>-1.2733421975440867E-2</c:v>
                </c:pt>
                <c:pt idx="77">
                  <c:v>1.0854525783539723E-2</c:v>
                </c:pt>
                <c:pt idx="78">
                  <c:v>-2.5628053487715505E-2</c:v>
                </c:pt>
                <c:pt idx="79">
                  <c:v>-5.778247043545362E-3</c:v>
                </c:pt>
              </c:numCache>
            </c:numRef>
          </c:yVal>
        </c:ser>
        <c:axId val="83898368"/>
        <c:axId val="83901440"/>
      </c:scatterChart>
      <c:valAx>
        <c:axId val="83898368"/>
        <c:scaling>
          <c:orientation val="minMax"/>
          <c:max val="1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ToF (ms)</a:t>
                </a:r>
              </a:p>
            </c:rich>
          </c:tx>
          <c:layout/>
        </c:title>
        <c:numFmt formatCode="0.00" sourceLinked="1"/>
        <c:majorTickMark val="none"/>
        <c:tickLblPos val="nextTo"/>
        <c:crossAx val="83901440"/>
        <c:crossesAt val="0"/>
        <c:crossBetween val="midCat"/>
      </c:valAx>
      <c:valAx>
        <c:axId val="83901440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Simulated Detector</a:t>
                </a:r>
                <a:r>
                  <a:rPr lang="en-US" baseline="0"/>
                  <a:t> Counts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83898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942413894418446"/>
          <c:y val="0.10797416003952917"/>
          <c:w val="0.31783841098644794"/>
          <c:h val="0.19050072043420158"/>
        </c:manualLayout>
      </c:layout>
      <c:spPr>
        <a:solidFill>
          <a:schemeClr val="bg1"/>
        </a:solidFill>
      </c:spPr>
    </c:legend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Energy Deposit in 0.1um Al slabs - Penelope</a:t>
            </a:r>
          </a:p>
        </c:rich>
      </c:tx>
      <c:layout>
        <c:manualLayout>
          <c:xMode val="edge"/>
          <c:yMode val="edge"/>
          <c:x val="0.15504879721183518"/>
          <c:y val="3.0905077262693249E-2"/>
        </c:manualLayout>
      </c:layout>
    </c:title>
    <c:plotArea>
      <c:layout>
        <c:manualLayout>
          <c:layoutTarget val="inner"/>
          <c:xMode val="edge"/>
          <c:yMode val="edge"/>
          <c:x val="0.18564129483814568"/>
          <c:y val="0.19480351414406533"/>
          <c:w val="0.71156146106736495"/>
          <c:h val="0.59368766404199458"/>
        </c:manualLayout>
      </c:layout>
      <c:scatterChart>
        <c:scatterStyle val="lineMarker"/>
        <c:ser>
          <c:idx val="0"/>
          <c:order val="0"/>
          <c:tx>
            <c:v>x=1.0mm</c:v>
          </c:tx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'1E7Pen-20keV'!$B$5:$B$2004</c:f>
              <c:numCache>
                <c:formatCode>0.00E+00</c:formatCode>
                <c:ptCount val="2000"/>
                <c:pt idx="0">
                  <c:v>5.1189369999999961E-3</c:v>
                </c:pt>
                <c:pt idx="1">
                  <c:v>1.502474E-2</c:v>
                </c:pt>
                <c:pt idx="2">
                  <c:v>2.503259E-2</c:v>
                </c:pt>
                <c:pt idx="3">
                  <c:v>3.4975010000000029E-2</c:v>
                </c:pt>
                <c:pt idx="4">
                  <c:v>4.4960330000000034E-2</c:v>
                </c:pt>
                <c:pt idx="5">
                  <c:v>5.4569880000000022E-2</c:v>
                </c:pt>
                <c:pt idx="6">
                  <c:v>6.455917999999998E-2</c:v>
                </c:pt>
                <c:pt idx="7">
                  <c:v>7.4687329999999996E-2</c:v>
                </c:pt>
                <c:pt idx="8">
                  <c:v>8.4651620000000108E-2</c:v>
                </c:pt>
                <c:pt idx="9">
                  <c:v>9.4981250000000031E-2</c:v>
                </c:pt>
                <c:pt idx="10">
                  <c:v>0.1048497</c:v>
                </c:pt>
                <c:pt idx="11">
                  <c:v>0.11513920000000002</c:v>
                </c:pt>
                <c:pt idx="12">
                  <c:v>0.12488620000000006</c:v>
                </c:pt>
                <c:pt idx="13">
                  <c:v>0.13492860000000001</c:v>
                </c:pt>
                <c:pt idx="14">
                  <c:v>0.14504400000000012</c:v>
                </c:pt>
                <c:pt idx="15">
                  <c:v>0.15499340000000025</c:v>
                </c:pt>
                <c:pt idx="16">
                  <c:v>0.1647555</c:v>
                </c:pt>
                <c:pt idx="17">
                  <c:v>0.17477429999999999</c:v>
                </c:pt>
                <c:pt idx="18">
                  <c:v>0.18493370000000012</c:v>
                </c:pt>
                <c:pt idx="19">
                  <c:v>0.19500690000000001</c:v>
                </c:pt>
                <c:pt idx="20">
                  <c:v>0.20481710000000011</c:v>
                </c:pt>
                <c:pt idx="21">
                  <c:v>0.21476970000000012</c:v>
                </c:pt>
                <c:pt idx="22">
                  <c:v>0.2249776</c:v>
                </c:pt>
                <c:pt idx="23">
                  <c:v>0.23473970000000011</c:v>
                </c:pt>
                <c:pt idx="24">
                  <c:v>0.24470290000000011</c:v>
                </c:pt>
                <c:pt idx="25">
                  <c:v>0.25460349999999998</c:v>
                </c:pt>
                <c:pt idx="26">
                  <c:v>0.26506690000000027</c:v>
                </c:pt>
                <c:pt idx="27">
                  <c:v>0.2753072000000002</c:v>
                </c:pt>
                <c:pt idx="28">
                  <c:v>0.28481700000000032</c:v>
                </c:pt>
                <c:pt idx="29">
                  <c:v>0.29452190000000023</c:v>
                </c:pt>
                <c:pt idx="30">
                  <c:v>0.30536710000000022</c:v>
                </c:pt>
                <c:pt idx="31">
                  <c:v>0.31400650000000035</c:v>
                </c:pt>
                <c:pt idx="32">
                  <c:v>0.32487330000000036</c:v>
                </c:pt>
                <c:pt idx="33">
                  <c:v>0.33515690000000037</c:v>
                </c:pt>
                <c:pt idx="34">
                  <c:v>0.3445428000000002</c:v>
                </c:pt>
                <c:pt idx="35">
                  <c:v>0.35487650000000037</c:v>
                </c:pt>
                <c:pt idx="36">
                  <c:v>0.3646309000000002</c:v>
                </c:pt>
                <c:pt idx="37">
                  <c:v>0.3747907000000002</c:v>
                </c:pt>
                <c:pt idx="38">
                  <c:v>0.38497330000000035</c:v>
                </c:pt>
                <c:pt idx="39">
                  <c:v>0.39508670000000051</c:v>
                </c:pt>
                <c:pt idx="40">
                  <c:v>0.4049462000000002</c:v>
                </c:pt>
                <c:pt idx="41">
                  <c:v>0.41508940000000022</c:v>
                </c:pt>
                <c:pt idx="42">
                  <c:v>0.42544810000000022</c:v>
                </c:pt>
                <c:pt idx="43">
                  <c:v>0.43462490000000037</c:v>
                </c:pt>
                <c:pt idx="44">
                  <c:v>0.44432640000000023</c:v>
                </c:pt>
                <c:pt idx="45">
                  <c:v>0.45478850000000021</c:v>
                </c:pt>
                <c:pt idx="46">
                  <c:v>0.4655301</c:v>
                </c:pt>
                <c:pt idx="47">
                  <c:v>0.47441590000000022</c:v>
                </c:pt>
                <c:pt idx="48">
                  <c:v>0.48491150000000022</c:v>
                </c:pt>
                <c:pt idx="49">
                  <c:v>0.49482770000000037</c:v>
                </c:pt>
                <c:pt idx="50">
                  <c:v>0.50418209999999941</c:v>
                </c:pt>
                <c:pt idx="51">
                  <c:v>0.5156039</c:v>
                </c:pt>
                <c:pt idx="52">
                  <c:v>0.52442440000000001</c:v>
                </c:pt>
                <c:pt idx="53">
                  <c:v>0.53521180000000002</c:v>
                </c:pt>
                <c:pt idx="54">
                  <c:v>0.54456419999999939</c:v>
                </c:pt>
                <c:pt idx="55">
                  <c:v>0.55505300000000002</c:v>
                </c:pt>
                <c:pt idx="56">
                  <c:v>0.56510660000000001</c:v>
                </c:pt>
                <c:pt idx="57">
                  <c:v>0.57458129999999996</c:v>
                </c:pt>
                <c:pt idx="58">
                  <c:v>0.58444879999999955</c:v>
                </c:pt>
                <c:pt idx="59">
                  <c:v>0.59477259999999943</c:v>
                </c:pt>
                <c:pt idx="60">
                  <c:v>0.60500690000000001</c:v>
                </c:pt>
                <c:pt idx="61">
                  <c:v>0.61453689999999961</c:v>
                </c:pt>
                <c:pt idx="62">
                  <c:v>0.62466120000000058</c:v>
                </c:pt>
                <c:pt idx="63">
                  <c:v>0.63285090000000044</c:v>
                </c:pt>
                <c:pt idx="64">
                  <c:v>0.64545980000000058</c:v>
                </c:pt>
                <c:pt idx="65">
                  <c:v>0.65422259999999999</c:v>
                </c:pt>
                <c:pt idx="66">
                  <c:v>0.66430450000000041</c:v>
                </c:pt>
                <c:pt idx="67">
                  <c:v>0.67541169999999995</c:v>
                </c:pt>
                <c:pt idx="68">
                  <c:v>0.68478150000000004</c:v>
                </c:pt>
                <c:pt idx="69">
                  <c:v>0.69436500000000001</c:v>
                </c:pt>
                <c:pt idx="70">
                  <c:v>0.70383859999999998</c:v>
                </c:pt>
                <c:pt idx="71">
                  <c:v>0.71481760000000005</c:v>
                </c:pt>
                <c:pt idx="72">
                  <c:v>0.7252035999999995</c:v>
                </c:pt>
                <c:pt idx="73">
                  <c:v>0.73613669999999998</c:v>
                </c:pt>
                <c:pt idx="74">
                  <c:v>0.7449133</c:v>
                </c:pt>
                <c:pt idx="75">
                  <c:v>0.75597300000000045</c:v>
                </c:pt>
                <c:pt idx="76">
                  <c:v>0.76467680000000071</c:v>
                </c:pt>
                <c:pt idx="77">
                  <c:v>0.77517119999999995</c:v>
                </c:pt>
                <c:pt idx="78">
                  <c:v>0.78531699999999938</c:v>
                </c:pt>
                <c:pt idx="79">
                  <c:v>0.79473819999999951</c:v>
                </c:pt>
                <c:pt idx="80">
                  <c:v>0.80602600000000002</c:v>
                </c:pt>
                <c:pt idx="81">
                  <c:v>0.81466830000000001</c:v>
                </c:pt>
                <c:pt idx="82">
                  <c:v>0.82477440000000046</c:v>
                </c:pt>
                <c:pt idx="83">
                  <c:v>0.83497590000000044</c:v>
                </c:pt>
                <c:pt idx="84">
                  <c:v>0.84484880000000073</c:v>
                </c:pt>
                <c:pt idx="85">
                  <c:v>0.85600840000000045</c:v>
                </c:pt>
                <c:pt idx="86">
                  <c:v>0.86589310000000042</c:v>
                </c:pt>
                <c:pt idx="87">
                  <c:v>0.87493500000000046</c:v>
                </c:pt>
                <c:pt idx="88">
                  <c:v>0.88252140000000001</c:v>
                </c:pt>
                <c:pt idx="89">
                  <c:v>0.89536499999999941</c:v>
                </c:pt>
                <c:pt idx="90">
                  <c:v>0.90549959999999996</c:v>
                </c:pt>
                <c:pt idx="91">
                  <c:v>0.91392510000000005</c:v>
                </c:pt>
                <c:pt idx="92">
                  <c:v>0.92517119999999997</c:v>
                </c:pt>
                <c:pt idx="93">
                  <c:v>0.93542510000000001</c:v>
                </c:pt>
                <c:pt idx="94">
                  <c:v>0.94496689999999961</c:v>
                </c:pt>
                <c:pt idx="95">
                  <c:v>0.95399650000000003</c:v>
                </c:pt>
                <c:pt idx="96">
                  <c:v>0.96503799999999951</c:v>
                </c:pt>
                <c:pt idx="97">
                  <c:v>0.97651940000000004</c:v>
                </c:pt>
                <c:pt idx="98">
                  <c:v>0.98467490000000002</c:v>
                </c:pt>
                <c:pt idx="99">
                  <c:v>0.99537109999999951</c:v>
                </c:pt>
                <c:pt idx="100">
                  <c:v>1.0050249999999992</c:v>
                </c:pt>
                <c:pt idx="101">
                  <c:v>1.0155329999999998</c:v>
                </c:pt>
                <c:pt idx="102">
                  <c:v>1.0267759999999999</c:v>
                </c:pt>
                <c:pt idx="103">
                  <c:v>1.0336339999999991</c:v>
                </c:pt>
                <c:pt idx="104">
                  <c:v>1.044198</c:v>
                </c:pt>
                <c:pt idx="105">
                  <c:v>1.0538919999999992</c:v>
                </c:pt>
                <c:pt idx="106">
                  <c:v>1.0639919999999992</c:v>
                </c:pt>
                <c:pt idx="107">
                  <c:v>1.0766389999999999</c:v>
                </c:pt>
                <c:pt idx="108">
                  <c:v>1.085121999999999</c:v>
                </c:pt>
                <c:pt idx="109">
                  <c:v>1.096322</c:v>
                </c:pt>
                <c:pt idx="110">
                  <c:v>1.105675</c:v>
                </c:pt>
                <c:pt idx="111">
                  <c:v>1.1139789999999998</c:v>
                </c:pt>
                <c:pt idx="112">
                  <c:v>1.1242909999999999</c:v>
                </c:pt>
                <c:pt idx="113">
                  <c:v>1.1349209999999998</c:v>
                </c:pt>
                <c:pt idx="114">
                  <c:v>1.145038</c:v>
                </c:pt>
                <c:pt idx="115">
                  <c:v>1.1553869999999999</c:v>
                </c:pt>
                <c:pt idx="116">
                  <c:v>1.1652100000000001</c:v>
                </c:pt>
                <c:pt idx="117">
                  <c:v>1.1742460000000001</c:v>
                </c:pt>
                <c:pt idx="118">
                  <c:v>1.1855530000000001</c:v>
                </c:pt>
                <c:pt idx="119">
                  <c:v>1.1942969999999999</c:v>
                </c:pt>
                <c:pt idx="120">
                  <c:v>1.2046520000000001</c:v>
                </c:pt>
                <c:pt idx="121">
                  <c:v>1.2126949999999992</c:v>
                </c:pt>
                <c:pt idx="122">
                  <c:v>1.223790999999999</c:v>
                </c:pt>
                <c:pt idx="123">
                  <c:v>1.2349949999999992</c:v>
                </c:pt>
                <c:pt idx="124">
                  <c:v>1.2460199999999999</c:v>
                </c:pt>
                <c:pt idx="125">
                  <c:v>1.2546739999999998</c:v>
                </c:pt>
                <c:pt idx="126">
                  <c:v>1.264303</c:v>
                </c:pt>
                <c:pt idx="127">
                  <c:v>1.276197</c:v>
                </c:pt>
                <c:pt idx="128">
                  <c:v>1.285801999999999</c:v>
                </c:pt>
                <c:pt idx="129">
                  <c:v>1.2974679999999998</c:v>
                </c:pt>
                <c:pt idx="130">
                  <c:v>1.3061780000000001</c:v>
                </c:pt>
                <c:pt idx="131">
                  <c:v>1.3142419999999999</c:v>
                </c:pt>
                <c:pt idx="132">
                  <c:v>1.3241870000000009</c:v>
                </c:pt>
                <c:pt idx="133">
                  <c:v>1.3321239999999999</c:v>
                </c:pt>
                <c:pt idx="134">
                  <c:v>1.346366</c:v>
                </c:pt>
                <c:pt idx="135">
                  <c:v>1.3535899999999998</c:v>
                </c:pt>
                <c:pt idx="136">
                  <c:v>1.362914</c:v>
                </c:pt>
                <c:pt idx="137">
                  <c:v>1.3756120000000001</c:v>
                </c:pt>
                <c:pt idx="138">
                  <c:v>1.3854689999999998</c:v>
                </c:pt>
                <c:pt idx="139">
                  <c:v>1.3955789999999999</c:v>
                </c:pt>
                <c:pt idx="140">
                  <c:v>1.4043489999999998</c:v>
                </c:pt>
                <c:pt idx="141">
                  <c:v>1.4155049999999989</c:v>
                </c:pt>
                <c:pt idx="142">
                  <c:v>1.423538999999999</c:v>
                </c:pt>
                <c:pt idx="143">
                  <c:v>1.434129999999999</c:v>
                </c:pt>
                <c:pt idx="144">
                  <c:v>1.443940999999999</c:v>
                </c:pt>
                <c:pt idx="145">
                  <c:v>1.4541009999999999</c:v>
                </c:pt>
                <c:pt idx="146">
                  <c:v>1.465082</c:v>
                </c:pt>
                <c:pt idx="147">
                  <c:v>1.4738189999999998</c:v>
                </c:pt>
                <c:pt idx="148">
                  <c:v>1.485441999999999</c:v>
                </c:pt>
                <c:pt idx="149">
                  <c:v>1.493852</c:v>
                </c:pt>
                <c:pt idx="150">
                  <c:v>1.506192</c:v>
                </c:pt>
                <c:pt idx="151">
                  <c:v>1.5152489999999998</c:v>
                </c:pt>
                <c:pt idx="152">
                  <c:v>1.524797</c:v>
                </c:pt>
                <c:pt idx="153">
                  <c:v>1.535369999999999</c:v>
                </c:pt>
                <c:pt idx="154">
                  <c:v>1.546756</c:v>
                </c:pt>
                <c:pt idx="155">
                  <c:v>1.5570189999999999</c:v>
                </c:pt>
                <c:pt idx="156">
                  <c:v>1.5636859999999999</c:v>
                </c:pt>
                <c:pt idx="157">
                  <c:v>1.5749759999999999</c:v>
                </c:pt>
                <c:pt idx="158">
                  <c:v>1.584654</c:v>
                </c:pt>
                <c:pt idx="159">
                  <c:v>1.5962580000000008</c:v>
                </c:pt>
                <c:pt idx="160">
                  <c:v>1.60459</c:v>
                </c:pt>
                <c:pt idx="161">
                  <c:v>1.6147769999999999</c:v>
                </c:pt>
                <c:pt idx="162">
                  <c:v>1.6252239999999998</c:v>
                </c:pt>
                <c:pt idx="163">
                  <c:v>1.6356489999999999</c:v>
                </c:pt>
                <c:pt idx="164">
                  <c:v>1.6463820000000009</c:v>
                </c:pt>
                <c:pt idx="165">
                  <c:v>1.6542420000000009</c:v>
                </c:pt>
                <c:pt idx="166">
                  <c:v>1.665486</c:v>
                </c:pt>
                <c:pt idx="167">
                  <c:v>1.6758</c:v>
                </c:pt>
                <c:pt idx="168">
                  <c:v>1.685894999999999</c:v>
                </c:pt>
                <c:pt idx="169">
                  <c:v>1.6962930000000001</c:v>
                </c:pt>
                <c:pt idx="170">
                  <c:v>1.7050339999999991</c:v>
                </c:pt>
                <c:pt idx="171">
                  <c:v>1.7150839999999998</c:v>
                </c:pt>
                <c:pt idx="172">
                  <c:v>1.7244689999999998</c:v>
                </c:pt>
                <c:pt idx="173">
                  <c:v>1.734548</c:v>
                </c:pt>
                <c:pt idx="174">
                  <c:v>1.7443599999999999</c:v>
                </c:pt>
                <c:pt idx="175">
                  <c:v>1.7541739999999999</c:v>
                </c:pt>
                <c:pt idx="176">
                  <c:v>1.763223999999999</c:v>
                </c:pt>
                <c:pt idx="177">
                  <c:v>1.776516</c:v>
                </c:pt>
                <c:pt idx="178">
                  <c:v>1.7856619999999992</c:v>
                </c:pt>
                <c:pt idx="179">
                  <c:v>1.795207</c:v>
                </c:pt>
                <c:pt idx="180">
                  <c:v>1.8039739999999991</c:v>
                </c:pt>
                <c:pt idx="181">
                  <c:v>1.8149239999999998</c:v>
                </c:pt>
                <c:pt idx="182">
                  <c:v>1.825078</c:v>
                </c:pt>
                <c:pt idx="183">
                  <c:v>1.8340369999999999</c:v>
                </c:pt>
                <c:pt idx="184">
                  <c:v>0</c:v>
                </c:pt>
                <c:pt idx="185">
                  <c:v>1.8554409999999999</c:v>
                </c:pt>
                <c:pt idx="186">
                  <c:v>1.8667739999999999</c:v>
                </c:pt>
                <c:pt idx="187">
                  <c:v>1.8758889999999999</c:v>
                </c:pt>
                <c:pt idx="188">
                  <c:v>1.8843289999999999</c:v>
                </c:pt>
                <c:pt idx="189">
                  <c:v>1.894401</c:v>
                </c:pt>
                <c:pt idx="190">
                  <c:v>1.9062250000000001</c:v>
                </c:pt>
                <c:pt idx="191">
                  <c:v>1.9185530000000008</c:v>
                </c:pt>
                <c:pt idx="192">
                  <c:v>1.9260480000000009</c:v>
                </c:pt>
                <c:pt idx="193">
                  <c:v>1.9352989999999999</c:v>
                </c:pt>
                <c:pt idx="194">
                  <c:v>1.9426049999999999</c:v>
                </c:pt>
                <c:pt idx="195">
                  <c:v>1.9586699999999999</c:v>
                </c:pt>
                <c:pt idx="196">
                  <c:v>1.9652890000000001</c:v>
                </c:pt>
                <c:pt idx="197">
                  <c:v>1.9742080000000009</c:v>
                </c:pt>
                <c:pt idx="198">
                  <c:v>1.9880400000000009</c:v>
                </c:pt>
                <c:pt idx="199">
                  <c:v>1.996321</c:v>
                </c:pt>
                <c:pt idx="200">
                  <c:v>2.003447</c:v>
                </c:pt>
                <c:pt idx="201">
                  <c:v>2.0143449999999987</c:v>
                </c:pt>
                <c:pt idx="202">
                  <c:v>2.0255019999999999</c:v>
                </c:pt>
                <c:pt idx="203">
                  <c:v>2.0348109999999981</c:v>
                </c:pt>
                <c:pt idx="204">
                  <c:v>2.0433129999999999</c:v>
                </c:pt>
                <c:pt idx="205">
                  <c:v>2.0552729999999979</c:v>
                </c:pt>
                <c:pt idx="206">
                  <c:v>2.065461</c:v>
                </c:pt>
                <c:pt idx="207">
                  <c:v>2.0752059999999979</c:v>
                </c:pt>
                <c:pt idx="208">
                  <c:v>2.0874479999999997</c:v>
                </c:pt>
                <c:pt idx="209">
                  <c:v>2.095476999999998</c:v>
                </c:pt>
                <c:pt idx="210">
                  <c:v>2.1037360000000018</c:v>
                </c:pt>
                <c:pt idx="211">
                  <c:v>2.112914</c:v>
                </c:pt>
                <c:pt idx="212">
                  <c:v>2.1257990000000002</c:v>
                </c:pt>
                <c:pt idx="213">
                  <c:v>2.137689</c:v>
                </c:pt>
                <c:pt idx="214">
                  <c:v>2.1446749999999999</c:v>
                </c:pt>
                <c:pt idx="215">
                  <c:v>2.1533129999999998</c:v>
                </c:pt>
                <c:pt idx="216">
                  <c:v>2.1640199999999998</c:v>
                </c:pt>
                <c:pt idx="217">
                  <c:v>2.1748310000000002</c:v>
                </c:pt>
                <c:pt idx="218">
                  <c:v>2.1874410000000002</c:v>
                </c:pt>
                <c:pt idx="219">
                  <c:v>2.1931250000000002</c:v>
                </c:pt>
                <c:pt idx="220">
                  <c:v>2.203587000000002</c:v>
                </c:pt>
                <c:pt idx="221">
                  <c:v>2.2133039999999999</c:v>
                </c:pt>
                <c:pt idx="222">
                  <c:v>2.226369</c:v>
                </c:pt>
                <c:pt idx="223">
                  <c:v>2.2364029999999984</c:v>
                </c:pt>
                <c:pt idx="224">
                  <c:v>2.2448109999999999</c:v>
                </c:pt>
                <c:pt idx="225">
                  <c:v>2.2547240000000017</c:v>
                </c:pt>
                <c:pt idx="226">
                  <c:v>2.2650890000000001</c:v>
                </c:pt>
                <c:pt idx="227">
                  <c:v>2.274896</c:v>
                </c:pt>
                <c:pt idx="228">
                  <c:v>2.2842330000000017</c:v>
                </c:pt>
                <c:pt idx="229">
                  <c:v>2.2933539999999999</c:v>
                </c:pt>
                <c:pt idx="230">
                  <c:v>2.3043369999999999</c:v>
                </c:pt>
                <c:pt idx="231">
                  <c:v>2.3170979999999997</c:v>
                </c:pt>
                <c:pt idx="232">
                  <c:v>2.3289579999999988</c:v>
                </c:pt>
                <c:pt idx="233">
                  <c:v>2.3342009999999984</c:v>
                </c:pt>
                <c:pt idx="234">
                  <c:v>2.3443719999999999</c:v>
                </c:pt>
                <c:pt idx="235">
                  <c:v>2.3560229999999973</c:v>
                </c:pt>
                <c:pt idx="236">
                  <c:v>2.3649439999999982</c:v>
                </c:pt>
                <c:pt idx="237">
                  <c:v>2.3745159999999981</c:v>
                </c:pt>
                <c:pt idx="238">
                  <c:v>2.3854310000000001</c:v>
                </c:pt>
                <c:pt idx="239">
                  <c:v>2.3951659999999979</c:v>
                </c:pt>
                <c:pt idx="240">
                  <c:v>2.4068339999999981</c:v>
                </c:pt>
                <c:pt idx="241">
                  <c:v>2.4143179999999997</c:v>
                </c:pt>
                <c:pt idx="242">
                  <c:v>2.4221249999999999</c:v>
                </c:pt>
                <c:pt idx="243">
                  <c:v>2.437074</c:v>
                </c:pt>
                <c:pt idx="244">
                  <c:v>2.4457209999999998</c:v>
                </c:pt>
                <c:pt idx="245">
                  <c:v>2.4546439999999978</c:v>
                </c:pt>
                <c:pt idx="246">
                  <c:v>2.465179</c:v>
                </c:pt>
                <c:pt idx="247">
                  <c:v>2.4776849999999997</c:v>
                </c:pt>
                <c:pt idx="248">
                  <c:v>2.4851160000000001</c:v>
                </c:pt>
                <c:pt idx="249">
                  <c:v>2.4954229999999984</c:v>
                </c:pt>
                <c:pt idx="250">
                  <c:v>2.5055459999999981</c:v>
                </c:pt>
                <c:pt idx="251">
                  <c:v>2.5141049999999998</c:v>
                </c:pt>
                <c:pt idx="252">
                  <c:v>2.5250370000000002</c:v>
                </c:pt>
                <c:pt idx="253">
                  <c:v>2.5352049999999982</c:v>
                </c:pt>
                <c:pt idx="254">
                  <c:v>2.545067</c:v>
                </c:pt>
                <c:pt idx="255">
                  <c:v>2.5537350000000001</c:v>
                </c:pt>
                <c:pt idx="256">
                  <c:v>2.5641970000000018</c:v>
                </c:pt>
                <c:pt idx="257">
                  <c:v>2.5719219999999998</c:v>
                </c:pt>
                <c:pt idx="258">
                  <c:v>2.5836209999999999</c:v>
                </c:pt>
                <c:pt idx="259">
                  <c:v>2.5965769999999981</c:v>
                </c:pt>
                <c:pt idx="260">
                  <c:v>2.6047009999999999</c:v>
                </c:pt>
                <c:pt idx="261">
                  <c:v>2.6135549999999999</c:v>
                </c:pt>
                <c:pt idx="262">
                  <c:v>2.6249169999999999</c:v>
                </c:pt>
                <c:pt idx="263">
                  <c:v>2.6377380000000001</c:v>
                </c:pt>
                <c:pt idx="264">
                  <c:v>2.6482169999999998</c:v>
                </c:pt>
                <c:pt idx="265">
                  <c:v>2.6554569999999984</c:v>
                </c:pt>
                <c:pt idx="266">
                  <c:v>2.6687630000000002</c:v>
                </c:pt>
                <c:pt idx="267">
                  <c:v>2.674264</c:v>
                </c:pt>
                <c:pt idx="268">
                  <c:v>2.6827679999999998</c:v>
                </c:pt>
                <c:pt idx="269">
                  <c:v>2.6975899999999999</c:v>
                </c:pt>
                <c:pt idx="270">
                  <c:v>2.7017009999999999</c:v>
                </c:pt>
                <c:pt idx="271">
                  <c:v>2.71706</c:v>
                </c:pt>
                <c:pt idx="272">
                  <c:v>2.7236850000000001</c:v>
                </c:pt>
                <c:pt idx="273">
                  <c:v>2.7355909999999999</c:v>
                </c:pt>
                <c:pt idx="274">
                  <c:v>2.7447280000000012</c:v>
                </c:pt>
                <c:pt idx="275">
                  <c:v>2.7550379999999999</c:v>
                </c:pt>
                <c:pt idx="276">
                  <c:v>2.7634620000000001</c:v>
                </c:pt>
                <c:pt idx="277">
                  <c:v>2.7751350000000001</c:v>
                </c:pt>
                <c:pt idx="278">
                  <c:v>2.7836189999999998</c:v>
                </c:pt>
                <c:pt idx="279">
                  <c:v>2.7952149999999998</c:v>
                </c:pt>
                <c:pt idx="280">
                  <c:v>2.8098349999999988</c:v>
                </c:pt>
                <c:pt idx="281">
                  <c:v>2.8142659999999968</c:v>
                </c:pt>
                <c:pt idx="282">
                  <c:v>2.8222779999999981</c:v>
                </c:pt>
                <c:pt idx="283">
                  <c:v>2.8325219999999987</c:v>
                </c:pt>
                <c:pt idx="284">
                  <c:v>2.8441000000000001</c:v>
                </c:pt>
                <c:pt idx="285">
                  <c:v>2.8558799999999973</c:v>
                </c:pt>
                <c:pt idx="286">
                  <c:v>2.866073999999998</c:v>
                </c:pt>
                <c:pt idx="287">
                  <c:v>2.8736079999999982</c:v>
                </c:pt>
                <c:pt idx="288">
                  <c:v>2.8850799999999981</c:v>
                </c:pt>
                <c:pt idx="289">
                  <c:v>2.8950289999999979</c:v>
                </c:pt>
                <c:pt idx="290">
                  <c:v>2.902021</c:v>
                </c:pt>
                <c:pt idx="291">
                  <c:v>2.9135170000000001</c:v>
                </c:pt>
                <c:pt idx="292">
                  <c:v>2.9249010000000002</c:v>
                </c:pt>
                <c:pt idx="293">
                  <c:v>2.933955999999998</c:v>
                </c:pt>
                <c:pt idx="294">
                  <c:v>2.9424119999999987</c:v>
                </c:pt>
                <c:pt idx="295">
                  <c:v>2.953427</c:v>
                </c:pt>
                <c:pt idx="296">
                  <c:v>2.9654159999999981</c:v>
                </c:pt>
                <c:pt idx="297">
                  <c:v>2.9720249999999981</c:v>
                </c:pt>
                <c:pt idx="298">
                  <c:v>2.984</c:v>
                </c:pt>
                <c:pt idx="299">
                  <c:v>2.9969209999999982</c:v>
                </c:pt>
                <c:pt idx="300">
                  <c:v>3.0065360000000001</c:v>
                </c:pt>
                <c:pt idx="301">
                  <c:v>3.016921</c:v>
                </c:pt>
                <c:pt idx="302">
                  <c:v>3.0202640000000001</c:v>
                </c:pt>
                <c:pt idx="303">
                  <c:v>3.0376889999999981</c:v>
                </c:pt>
                <c:pt idx="304">
                  <c:v>3.044505</c:v>
                </c:pt>
                <c:pt idx="305">
                  <c:v>3.0566599999999968</c:v>
                </c:pt>
                <c:pt idx="306">
                  <c:v>3.0643069999999999</c:v>
                </c:pt>
                <c:pt idx="307">
                  <c:v>3.0781930000000002</c:v>
                </c:pt>
                <c:pt idx="308">
                  <c:v>3.0893510000000002</c:v>
                </c:pt>
                <c:pt idx="309">
                  <c:v>3.0964989999999979</c:v>
                </c:pt>
                <c:pt idx="310">
                  <c:v>3.107121000000002</c:v>
                </c:pt>
                <c:pt idx="311">
                  <c:v>3.1192689999999978</c:v>
                </c:pt>
                <c:pt idx="312">
                  <c:v>3.1251730000000002</c:v>
                </c:pt>
                <c:pt idx="313">
                  <c:v>3.1329849999999997</c:v>
                </c:pt>
                <c:pt idx="314">
                  <c:v>3.1443900000000018</c:v>
                </c:pt>
                <c:pt idx="315">
                  <c:v>3.1553610000000001</c:v>
                </c:pt>
                <c:pt idx="316">
                  <c:v>0</c:v>
                </c:pt>
                <c:pt idx="317">
                  <c:v>3.1772309999999999</c:v>
                </c:pt>
                <c:pt idx="318">
                  <c:v>3.18581</c:v>
                </c:pt>
                <c:pt idx="319">
                  <c:v>3.1955249999999999</c:v>
                </c:pt>
                <c:pt idx="320">
                  <c:v>3.2035700000000018</c:v>
                </c:pt>
                <c:pt idx="321">
                  <c:v>3.2153269999999998</c:v>
                </c:pt>
                <c:pt idx="322">
                  <c:v>3.2252149999999999</c:v>
                </c:pt>
                <c:pt idx="323">
                  <c:v>3.2370719999999999</c:v>
                </c:pt>
                <c:pt idx="324">
                  <c:v>3.2462399999999998</c:v>
                </c:pt>
                <c:pt idx="325">
                  <c:v>3.255973</c:v>
                </c:pt>
                <c:pt idx="326">
                  <c:v>3.2626710000000001</c:v>
                </c:pt>
                <c:pt idx="327">
                  <c:v>3.275515</c:v>
                </c:pt>
                <c:pt idx="328">
                  <c:v>3.2864419999999988</c:v>
                </c:pt>
                <c:pt idx="329">
                  <c:v>3.2938299999999998</c:v>
                </c:pt>
                <c:pt idx="330">
                  <c:v>3.3030040000000001</c:v>
                </c:pt>
                <c:pt idx="331">
                  <c:v>3.3137699999999981</c:v>
                </c:pt>
                <c:pt idx="332">
                  <c:v>3.3249779999999998</c:v>
                </c:pt>
                <c:pt idx="333">
                  <c:v>3.3392769999999978</c:v>
                </c:pt>
                <c:pt idx="334">
                  <c:v>3.3407390000000001</c:v>
                </c:pt>
                <c:pt idx="335">
                  <c:v>3.3528749999999974</c:v>
                </c:pt>
                <c:pt idx="336">
                  <c:v>3.365704</c:v>
                </c:pt>
                <c:pt idx="337">
                  <c:v>3.3723959999999984</c:v>
                </c:pt>
                <c:pt idx="338">
                  <c:v>3.3861210000000002</c:v>
                </c:pt>
                <c:pt idx="339">
                  <c:v>0</c:v>
                </c:pt>
                <c:pt idx="340">
                  <c:v>3.403613</c:v>
                </c:pt>
                <c:pt idx="341">
                  <c:v>3.4134539999999984</c:v>
                </c:pt>
                <c:pt idx="342">
                  <c:v>3.424566</c:v>
                </c:pt>
                <c:pt idx="343">
                  <c:v>3.4355709999999982</c:v>
                </c:pt>
                <c:pt idx="344">
                  <c:v>3.4407419999999997</c:v>
                </c:pt>
                <c:pt idx="345">
                  <c:v>3.4546939999999982</c:v>
                </c:pt>
                <c:pt idx="346">
                  <c:v>3.4657419999999997</c:v>
                </c:pt>
                <c:pt idx="347">
                  <c:v>3.474762999999998</c:v>
                </c:pt>
                <c:pt idx="348">
                  <c:v>3.4870920000000001</c:v>
                </c:pt>
                <c:pt idx="349">
                  <c:v>3.4968779999999979</c:v>
                </c:pt>
                <c:pt idx="350">
                  <c:v>3.5053329999999998</c:v>
                </c:pt>
                <c:pt idx="351">
                  <c:v>3.5148589999999973</c:v>
                </c:pt>
                <c:pt idx="352">
                  <c:v>3.525798</c:v>
                </c:pt>
                <c:pt idx="353">
                  <c:v>3.5359059999999984</c:v>
                </c:pt>
                <c:pt idx="354">
                  <c:v>3.54575</c:v>
                </c:pt>
                <c:pt idx="355">
                  <c:v>3.555739</c:v>
                </c:pt>
                <c:pt idx="356">
                  <c:v>3.566497</c:v>
                </c:pt>
                <c:pt idx="357">
                  <c:v>3.5752759999999979</c:v>
                </c:pt>
                <c:pt idx="358">
                  <c:v>3.583934000000002</c:v>
                </c:pt>
                <c:pt idx="359">
                  <c:v>0</c:v>
                </c:pt>
                <c:pt idx="360">
                  <c:v>3.600873</c:v>
                </c:pt>
                <c:pt idx="361">
                  <c:v>3.6139130000000002</c:v>
                </c:pt>
                <c:pt idx="362">
                  <c:v>3.6234229999999998</c:v>
                </c:pt>
                <c:pt idx="363">
                  <c:v>3.6350819999999997</c:v>
                </c:pt>
                <c:pt idx="364">
                  <c:v>3.6445439999999998</c:v>
                </c:pt>
                <c:pt idx="365">
                  <c:v>3.6557629999999981</c:v>
                </c:pt>
                <c:pt idx="366">
                  <c:v>3.6631010000000019</c:v>
                </c:pt>
                <c:pt idx="367">
                  <c:v>3.6711170000000002</c:v>
                </c:pt>
                <c:pt idx="368">
                  <c:v>3.6844679999999999</c:v>
                </c:pt>
                <c:pt idx="369">
                  <c:v>3.6979270000000017</c:v>
                </c:pt>
                <c:pt idx="370">
                  <c:v>3.7042820000000001</c:v>
                </c:pt>
                <c:pt idx="371">
                  <c:v>3.7127029999999981</c:v>
                </c:pt>
                <c:pt idx="372">
                  <c:v>0</c:v>
                </c:pt>
                <c:pt idx="373">
                  <c:v>3.735233</c:v>
                </c:pt>
                <c:pt idx="374">
                  <c:v>3.7441800000000018</c:v>
                </c:pt>
                <c:pt idx="375">
                  <c:v>3.7568429999999968</c:v>
                </c:pt>
                <c:pt idx="376">
                  <c:v>3.764758</c:v>
                </c:pt>
                <c:pt idx="377">
                  <c:v>3.7749389999999998</c:v>
                </c:pt>
                <c:pt idx="378">
                  <c:v>3.7881670000000018</c:v>
                </c:pt>
                <c:pt idx="379">
                  <c:v>3.7950279999999998</c:v>
                </c:pt>
                <c:pt idx="380">
                  <c:v>3.805396</c:v>
                </c:pt>
                <c:pt idx="381">
                  <c:v>3.8191310000000001</c:v>
                </c:pt>
                <c:pt idx="382">
                  <c:v>3.827798</c:v>
                </c:pt>
                <c:pt idx="383">
                  <c:v>3.8342129999999979</c:v>
                </c:pt>
                <c:pt idx="384">
                  <c:v>3.8464159999999978</c:v>
                </c:pt>
                <c:pt idx="385">
                  <c:v>3.8571019999999998</c:v>
                </c:pt>
                <c:pt idx="386">
                  <c:v>0</c:v>
                </c:pt>
                <c:pt idx="387">
                  <c:v>3.8760339999999984</c:v>
                </c:pt>
                <c:pt idx="388">
                  <c:v>3.8841049999999999</c:v>
                </c:pt>
                <c:pt idx="389">
                  <c:v>3.8949089999999984</c:v>
                </c:pt>
                <c:pt idx="390">
                  <c:v>3.9013409999999982</c:v>
                </c:pt>
                <c:pt idx="391">
                  <c:v>3.913913</c:v>
                </c:pt>
                <c:pt idx="392">
                  <c:v>3.924261</c:v>
                </c:pt>
                <c:pt idx="393">
                  <c:v>3.9335059999999982</c:v>
                </c:pt>
                <c:pt idx="394">
                  <c:v>3.9439899999999999</c:v>
                </c:pt>
                <c:pt idx="395">
                  <c:v>3.9530970000000001</c:v>
                </c:pt>
                <c:pt idx="396">
                  <c:v>3.9614799999999981</c:v>
                </c:pt>
                <c:pt idx="397">
                  <c:v>3.9722449999999969</c:v>
                </c:pt>
                <c:pt idx="398">
                  <c:v>3.9849519999999998</c:v>
                </c:pt>
                <c:pt idx="399">
                  <c:v>3.9967359999999981</c:v>
                </c:pt>
                <c:pt idx="400">
                  <c:v>4.0046349999999968</c:v>
                </c:pt>
                <c:pt idx="401">
                  <c:v>4.0157030000000002</c:v>
                </c:pt>
                <c:pt idx="402">
                  <c:v>4.0244319999999947</c:v>
                </c:pt>
                <c:pt idx="403">
                  <c:v>4.0355429999999997</c:v>
                </c:pt>
                <c:pt idx="404">
                  <c:v>4.0469410000000003</c:v>
                </c:pt>
                <c:pt idx="405">
                  <c:v>4.0513110000000001</c:v>
                </c:pt>
                <c:pt idx="406">
                  <c:v>4.0664339999999966</c:v>
                </c:pt>
                <c:pt idx="407">
                  <c:v>4.0768769999999996</c:v>
                </c:pt>
                <c:pt idx="408">
                  <c:v>4.0852750000000002</c:v>
                </c:pt>
                <c:pt idx="409">
                  <c:v>4.0970430000000002</c:v>
                </c:pt>
                <c:pt idx="410">
                  <c:v>4.1052939999999998</c:v>
                </c:pt>
                <c:pt idx="411">
                  <c:v>4.1121979999999958</c:v>
                </c:pt>
                <c:pt idx="412">
                  <c:v>4.1242489999999963</c:v>
                </c:pt>
                <c:pt idx="413">
                  <c:v>4.1362870000000003</c:v>
                </c:pt>
                <c:pt idx="414">
                  <c:v>4.1447059999999958</c:v>
                </c:pt>
                <c:pt idx="415">
                  <c:v>4.1570469999999968</c:v>
                </c:pt>
                <c:pt idx="416">
                  <c:v>4.165828999999996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4.2038849999999961</c:v>
                </c:pt>
                <c:pt idx="421">
                  <c:v>4.214823</c:v>
                </c:pt>
                <c:pt idx="422">
                  <c:v>4.2244479999999962</c:v>
                </c:pt>
                <c:pt idx="423">
                  <c:v>4.2398709999999999</c:v>
                </c:pt>
                <c:pt idx="424">
                  <c:v>4.2455349999999958</c:v>
                </c:pt>
                <c:pt idx="425">
                  <c:v>4.2568839999999986</c:v>
                </c:pt>
                <c:pt idx="426">
                  <c:v>4.2629279999999961</c:v>
                </c:pt>
                <c:pt idx="427">
                  <c:v>4.2734969999999999</c:v>
                </c:pt>
                <c:pt idx="428">
                  <c:v>4.2828799999999996</c:v>
                </c:pt>
                <c:pt idx="429">
                  <c:v>4.2928939999999995</c:v>
                </c:pt>
                <c:pt idx="430">
                  <c:v>4.3043549999999957</c:v>
                </c:pt>
                <c:pt idx="431">
                  <c:v>4.3161329999999962</c:v>
                </c:pt>
                <c:pt idx="432">
                  <c:v>4.3250359999999937</c:v>
                </c:pt>
                <c:pt idx="433">
                  <c:v>4.3323280000000004</c:v>
                </c:pt>
                <c:pt idx="434">
                  <c:v>4.3452109999999964</c:v>
                </c:pt>
                <c:pt idx="435">
                  <c:v>4.3554539999999964</c:v>
                </c:pt>
                <c:pt idx="436">
                  <c:v>4.3653909999999962</c:v>
                </c:pt>
                <c:pt idx="437">
                  <c:v>4.3764399999999997</c:v>
                </c:pt>
                <c:pt idx="438">
                  <c:v>4.3845929999999962</c:v>
                </c:pt>
                <c:pt idx="439">
                  <c:v>4.3957139999999963</c:v>
                </c:pt>
                <c:pt idx="440">
                  <c:v>4.4053670000000036</c:v>
                </c:pt>
                <c:pt idx="441">
                  <c:v>4.4159920000000001</c:v>
                </c:pt>
                <c:pt idx="442">
                  <c:v>4.4227930000000004</c:v>
                </c:pt>
                <c:pt idx="443">
                  <c:v>4.4320389999999996</c:v>
                </c:pt>
                <c:pt idx="444">
                  <c:v>4.4454979999999997</c:v>
                </c:pt>
                <c:pt idx="445">
                  <c:v>4.455355</c:v>
                </c:pt>
                <c:pt idx="446">
                  <c:v>4.4659959999999961</c:v>
                </c:pt>
                <c:pt idx="447">
                  <c:v>4.4734530000000037</c:v>
                </c:pt>
                <c:pt idx="448">
                  <c:v>4.484826</c:v>
                </c:pt>
                <c:pt idx="449">
                  <c:v>4.4932369999999997</c:v>
                </c:pt>
                <c:pt idx="450">
                  <c:v>4.5070680000000003</c:v>
                </c:pt>
                <c:pt idx="451">
                  <c:v>4.5171219999999961</c:v>
                </c:pt>
                <c:pt idx="452">
                  <c:v>4.5286759999999964</c:v>
                </c:pt>
                <c:pt idx="453">
                  <c:v>4.5328419999999996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4.5859539999999965</c:v>
                </c:pt>
                <c:pt idx="459">
                  <c:v>4.5929519999999968</c:v>
                </c:pt>
                <c:pt idx="460">
                  <c:v>4.6066950000000002</c:v>
                </c:pt>
                <c:pt idx="461">
                  <c:v>4.6140179999999926</c:v>
                </c:pt>
                <c:pt idx="462">
                  <c:v>4.6248829999999925</c:v>
                </c:pt>
                <c:pt idx="463">
                  <c:v>4.6353600000000004</c:v>
                </c:pt>
                <c:pt idx="464">
                  <c:v>4.6463979999999996</c:v>
                </c:pt>
                <c:pt idx="465">
                  <c:v>0</c:v>
                </c:pt>
                <c:pt idx="466">
                  <c:v>0</c:v>
                </c:pt>
                <c:pt idx="467">
                  <c:v>4.6746730000000003</c:v>
                </c:pt>
                <c:pt idx="468">
                  <c:v>4.6824549999999947</c:v>
                </c:pt>
                <c:pt idx="469">
                  <c:v>4.694261</c:v>
                </c:pt>
                <c:pt idx="470">
                  <c:v>4.7068479999999999</c:v>
                </c:pt>
                <c:pt idx="471">
                  <c:v>4.7124649999999964</c:v>
                </c:pt>
                <c:pt idx="472">
                  <c:v>4.7228349999999937</c:v>
                </c:pt>
                <c:pt idx="473">
                  <c:v>0</c:v>
                </c:pt>
                <c:pt idx="474">
                  <c:v>4.7466549999999996</c:v>
                </c:pt>
                <c:pt idx="475">
                  <c:v>4.7554920000000003</c:v>
                </c:pt>
                <c:pt idx="476">
                  <c:v>0</c:v>
                </c:pt>
                <c:pt idx="477">
                  <c:v>0</c:v>
                </c:pt>
                <c:pt idx="478">
                  <c:v>4.7871539999999975</c:v>
                </c:pt>
                <c:pt idx="479">
                  <c:v>4.7943559999999961</c:v>
                </c:pt>
                <c:pt idx="480">
                  <c:v>4.8042220000000002</c:v>
                </c:pt>
                <c:pt idx="481">
                  <c:v>0</c:v>
                </c:pt>
                <c:pt idx="482">
                  <c:v>4.8208239999999964</c:v>
                </c:pt>
                <c:pt idx="483">
                  <c:v>4.8324879999999961</c:v>
                </c:pt>
                <c:pt idx="484">
                  <c:v>4.8404819999999962</c:v>
                </c:pt>
                <c:pt idx="485">
                  <c:v>4.8536950000000001</c:v>
                </c:pt>
                <c:pt idx="486">
                  <c:v>4.8629809999999933</c:v>
                </c:pt>
                <c:pt idx="487">
                  <c:v>4.874822</c:v>
                </c:pt>
                <c:pt idx="488">
                  <c:v>4.8879669999999962</c:v>
                </c:pt>
                <c:pt idx="489">
                  <c:v>4.8969319999999961</c:v>
                </c:pt>
                <c:pt idx="490">
                  <c:v>4.9001970000000004</c:v>
                </c:pt>
                <c:pt idx="491">
                  <c:v>4.9121519999999963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4.9786450000000038</c:v>
                </c:pt>
                <c:pt idx="498">
                  <c:v>0</c:v>
                </c:pt>
                <c:pt idx="499">
                  <c:v>4.9971730000000001</c:v>
                </c:pt>
                <c:pt idx="500">
                  <c:v>0</c:v>
                </c:pt>
                <c:pt idx="501">
                  <c:v>5.0153090000000002</c:v>
                </c:pt>
                <c:pt idx="502">
                  <c:v>5.0257319999999961</c:v>
                </c:pt>
                <c:pt idx="503">
                  <c:v>5.0337540000000001</c:v>
                </c:pt>
                <c:pt idx="504">
                  <c:v>0</c:v>
                </c:pt>
                <c:pt idx="505">
                  <c:v>5.0556619999999999</c:v>
                </c:pt>
                <c:pt idx="506">
                  <c:v>5.0651059999999948</c:v>
                </c:pt>
                <c:pt idx="507">
                  <c:v>5.074281</c:v>
                </c:pt>
                <c:pt idx="508">
                  <c:v>0</c:v>
                </c:pt>
                <c:pt idx="509">
                  <c:v>5.0927149999999948</c:v>
                </c:pt>
                <c:pt idx="510">
                  <c:v>5.1020599999999963</c:v>
                </c:pt>
                <c:pt idx="511">
                  <c:v>0</c:v>
                </c:pt>
                <c:pt idx="512">
                  <c:v>5.128942999999996</c:v>
                </c:pt>
                <c:pt idx="513">
                  <c:v>0</c:v>
                </c:pt>
                <c:pt idx="514">
                  <c:v>0</c:v>
                </c:pt>
                <c:pt idx="515">
                  <c:v>5.1545779999999937</c:v>
                </c:pt>
                <c:pt idx="516">
                  <c:v>5.1686999999999985</c:v>
                </c:pt>
                <c:pt idx="517">
                  <c:v>5.1755109999999958</c:v>
                </c:pt>
                <c:pt idx="518">
                  <c:v>5.1873569999999969</c:v>
                </c:pt>
                <c:pt idx="519">
                  <c:v>5.1943359999999936</c:v>
                </c:pt>
                <c:pt idx="520">
                  <c:v>5.2042460000000004</c:v>
                </c:pt>
                <c:pt idx="521">
                  <c:v>5.2144039999999965</c:v>
                </c:pt>
                <c:pt idx="522">
                  <c:v>5.2217219999999998</c:v>
                </c:pt>
                <c:pt idx="523">
                  <c:v>5.2301900000000003</c:v>
                </c:pt>
                <c:pt idx="524">
                  <c:v>5.2451610000000004</c:v>
                </c:pt>
                <c:pt idx="525">
                  <c:v>5.2551930000000002</c:v>
                </c:pt>
                <c:pt idx="526">
                  <c:v>5.2682419999999999</c:v>
                </c:pt>
                <c:pt idx="527">
                  <c:v>0</c:v>
                </c:pt>
                <c:pt idx="528">
                  <c:v>5.285927</c:v>
                </c:pt>
                <c:pt idx="529">
                  <c:v>5.2933620000000037</c:v>
                </c:pt>
                <c:pt idx="530">
                  <c:v>5.3066079999999998</c:v>
                </c:pt>
                <c:pt idx="531">
                  <c:v>5.3147819999999957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5.3538930000000002</c:v>
                </c:pt>
                <c:pt idx="536">
                  <c:v>5.3603539999999965</c:v>
                </c:pt>
                <c:pt idx="537">
                  <c:v>5.3786470000000035</c:v>
                </c:pt>
                <c:pt idx="538">
                  <c:v>5.3860510000000001</c:v>
                </c:pt>
                <c:pt idx="539">
                  <c:v>5.3958430000000002</c:v>
                </c:pt>
                <c:pt idx="540">
                  <c:v>5.4092060000000037</c:v>
                </c:pt>
                <c:pt idx="541">
                  <c:v>5.4126339999999997</c:v>
                </c:pt>
                <c:pt idx="542">
                  <c:v>5.4251990000000001</c:v>
                </c:pt>
                <c:pt idx="543">
                  <c:v>0</c:v>
                </c:pt>
                <c:pt idx="544">
                  <c:v>5.4451489999999998</c:v>
                </c:pt>
                <c:pt idx="545">
                  <c:v>0</c:v>
                </c:pt>
                <c:pt idx="546">
                  <c:v>5.4689959999999962</c:v>
                </c:pt>
                <c:pt idx="547">
                  <c:v>5.4726220000000039</c:v>
                </c:pt>
                <c:pt idx="548">
                  <c:v>5.4865620000000037</c:v>
                </c:pt>
                <c:pt idx="549">
                  <c:v>0</c:v>
                </c:pt>
                <c:pt idx="550">
                  <c:v>0</c:v>
                </c:pt>
                <c:pt idx="551">
                  <c:v>5.5112930000000038</c:v>
                </c:pt>
                <c:pt idx="552">
                  <c:v>5.5244259999999947</c:v>
                </c:pt>
                <c:pt idx="553">
                  <c:v>5.5360069999999997</c:v>
                </c:pt>
                <c:pt idx="554">
                  <c:v>5.54697</c:v>
                </c:pt>
                <c:pt idx="555">
                  <c:v>5.5548119999999948</c:v>
                </c:pt>
                <c:pt idx="556">
                  <c:v>0</c:v>
                </c:pt>
                <c:pt idx="557">
                  <c:v>5.5731799999999998</c:v>
                </c:pt>
                <c:pt idx="558">
                  <c:v>0</c:v>
                </c:pt>
                <c:pt idx="559">
                  <c:v>5.5906539999999998</c:v>
                </c:pt>
                <c:pt idx="560">
                  <c:v>5.6021319999999948</c:v>
                </c:pt>
                <c:pt idx="561">
                  <c:v>0</c:v>
                </c:pt>
                <c:pt idx="562">
                  <c:v>0</c:v>
                </c:pt>
                <c:pt idx="563">
                  <c:v>5.6351690000000003</c:v>
                </c:pt>
                <c:pt idx="564">
                  <c:v>0</c:v>
                </c:pt>
                <c:pt idx="565">
                  <c:v>0</c:v>
                </c:pt>
                <c:pt idx="566">
                  <c:v>5.6629939999999959</c:v>
                </c:pt>
                <c:pt idx="567">
                  <c:v>0</c:v>
                </c:pt>
                <c:pt idx="568">
                  <c:v>0</c:v>
                </c:pt>
                <c:pt idx="569">
                  <c:v>5.6946059999999958</c:v>
                </c:pt>
                <c:pt idx="570">
                  <c:v>5.7011849999999962</c:v>
                </c:pt>
                <c:pt idx="571">
                  <c:v>5.7188059999999963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5.7548119999999958</c:v>
                </c:pt>
                <c:pt idx="576">
                  <c:v>5.7657970000000001</c:v>
                </c:pt>
                <c:pt idx="577">
                  <c:v>0</c:v>
                </c:pt>
                <c:pt idx="578">
                  <c:v>5.7867879999999996</c:v>
                </c:pt>
                <c:pt idx="579">
                  <c:v>0</c:v>
                </c:pt>
                <c:pt idx="580">
                  <c:v>5.8091379999999964</c:v>
                </c:pt>
                <c:pt idx="581">
                  <c:v>5.8142359999999957</c:v>
                </c:pt>
                <c:pt idx="582">
                  <c:v>5.8207809999999958</c:v>
                </c:pt>
                <c:pt idx="583">
                  <c:v>0</c:v>
                </c:pt>
                <c:pt idx="584">
                  <c:v>5.8484829999999963</c:v>
                </c:pt>
                <c:pt idx="585">
                  <c:v>5.8550490000000002</c:v>
                </c:pt>
                <c:pt idx="586">
                  <c:v>5.8647399999999958</c:v>
                </c:pt>
                <c:pt idx="587">
                  <c:v>5.8763449999999997</c:v>
                </c:pt>
                <c:pt idx="588">
                  <c:v>0</c:v>
                </c:pt>
                <c:pt idx="589">
                  <c:v>5.8940149999999925</c:v>
                </c:pt>
                <c:pt idx="590">
                  <c:v>5.9012560000000036</c:v>
                </c:pt>
                <c:pt idx="591">
                  <c:v>5.9137919999999999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5.9570080000000001</c:v>
                </c:pt>
                <c:pt idx="596">
                  <c:v>0</c:v>
                </c:pt>
                <c:pt idx="597">
                  <c:v>5.9749590000000001</c:v>
                </c:pt>
                <c:pt idx="598">
                  <c:v>0</c:v>
                </c:pt>
                <c:pt idx="599">
                  <c:v>0</c:v>
                </c:pt>
                <c:pt idx="600">
                  <c:v>6.0096369999999997</c:v>
                </c:pt>
                <c:pt idx="601">
                  <c:v>0</c:v>
                </c:pt>
                <c:pt idx="602">
                  <c:v>0</c:v>
                </c:pt>
                <c:pt idx="603">
                  <c:v>6.03871</c:v>
                </c:pt>
                <c:pt idx="604">
                  <c:v>6.0430330000000003</c:v>
                </c:pt>
                <c:pt idx="605">
                  <c:v>0</c:v>
                </c:pt>
                <c:pt idx="606">
                  <c:v>6.0660149999999957</c:v>
                </c:pt>
                <c:pt idx="607">
                  <c:v>0</c:v>
                </c:pt>
                <c:pt idx="608">
                  <c:v>6.0838239999999999</c:v>
                </c:pt>
                <c:pt idx="609">
                  <c:v>6.0954819999999961</c:v>
                </c:pt>
                <c:pt idx="610">
                  <c:v>6.1038319999999961</c:v>
                </c:pt>
                <c:pt idx="611">
                  <c:v>0</c:v>
                </c:pt>
                <c:pt idx="612">
                  <c:v>6.1254639999999965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6.1644279999999947</c:v>
                </c:pt>
                <c:pt idx="617">
                  <c:v>0</c:v>
                </c:pt>
                <c:pt idx="618">
                  <c:v>0</c:v>
                </c:pt>
                <c:pt idx="619">
                  <c:v>6.1957659999999963</c:v>
                </c:pt>
                <c:pt idx="620">
                  <c:v>6.2047739999999996</c:v>
                </c:pt>
                <c:pt idx="621">
                  <c:v>6.2165169999999961</c:v>
                </c:pt>
                <c:pt idx="622">
                  <c:v>6.2261549999999959</c:v>
                </c:pt>
                <c:pt idx="623">
                  <c:v>6.2388870000000001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6.2894030000000036</c:v>
                </c:pt>
                <c:pt idx="629">
                  <c:v>0</c:v>
                </c:pt>
                <c:pt idx="630">
                  <c:v>6.3082010000000004</c:v>
                </c:pt>
                <c:pt idx="631">
                  <c:v>6.3154559999999957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6.3859369999999958</c:v>
                </c:pt>
                <c:pt idx="639">
                  <c:v>0</c:v>
                </c:pt>
                <c:pt idx="640">
                  <c:v>0</c:v>
                </c:pt>
                <c:pt idx="641">
                  <c:v>6.4141729999999963</c:v>
                </c:pt>
                <c:pt idx="642">
                  <c:v>6.4266480000000037</c:v>
                </c:pt>
                <c:pt idx="643">
                  <c:v>0</c:v>
                </c:pt>
                <c:pt idx="644">
                  <c:v>6.4427420000000035</c:v>
                </c:pt>
                <c:pt idx="645">
                  <c:v>6.4514069999999997</c:v>
                </c:pt>
                <c:pt idx="646">
                  <c:v>0</c:v>
                </c:pt>
                <c:pt idx="647">
                  <c:v>6.479606000000004</c:v>
                </c:pt>
                <c:pt idx="648">
                  <c:v>6.4837020000000036</c:v>
                </c:pt>
                <c:pt idx="649">
                  <c:v>6.4996869999999998</c:v>
                </c:pt>
                <c:pt idx="650">
                  <c:v>6.50908</c:v>
                </c:pt>
                <c:pt idx="651">
                  <c:v>6.5166009999999996</c:v>
                </c:pt>
                <c:pt idx="652">
                  <c:v>6.5242399999999963</c:v>
                </c:pt>
                <c:pt idx="653">
                  <c:v>6.5337389999999997</c:v>
                </c:pt>
                <c:pt idx="654">
                  <c:v>6.5491159999999962</c:v>
                </c:pt>
                <c:pt idx="655">
                  <c:v>0</c:v>
                </c:pt>
                <c:pt idx="656">
                  <c:v>6.5654269999999961</c:v>
                </c:pt>
                <c:pt idx="657">
                  <c:v>0</c:v>
                </c:pt>
                <c:pt idx="658">
                  <c:v>6.5855079999999964</c:v>
                </c:pt>
                <c:pt idx="659">
                  <c:v>6.5943459999999963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6.6445019999999957</c:v>
                </c:pt>
                <c:pt idx="665">
                  <c:v>0</c:v>
                </c:pt>
                <c:pt idx="666">
                  <c:v>6.6678079999999946</c:v>
                </c:pt>
                <c:pt idx="667">
                  <c:v>0</c:v>
                </c:pt>
                <c:pt idx="668">
                  <c:v>6.681864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6.7319380000000004</c:v>
                </c:pt>
                <c:pt idx="674">
                  <c:v>6.7420330000000002</c:v>
                </c:pt>
                <c:pt idx="675">
                  <c:v>0</c:v>
                </c:pt>
                <c:pt idx="676">
                  <c:v>6.76905</c:v>
                </c:pt>
                <c:pt idx="677">
                  <c:v>6.7718109999999996</c:v>
                </c:pt>
                <c:pt idx="678">
                  <c:v>6.7876099999999999</c:v>
                </c:pt>
                <c:pt idx="679">
                  <c:v>0</c:v>
                </c:pt>
                <c:pt idx="680">
                  <c:v>0</c:v>
                </c:pt>
                <c:pt idx="681">
                  <c:v>6.8134509999999961</c:v>
                </c:pt>
                <c:pt idx="682">
                  <c:v>6.8261749999999948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6.8668389999999961</c:v>
                </c:pt>
                <c:pt idx="687">
                  <c:v>0</c:v>
                </c:pt>
                <c:pt idx="688">
                  <c:v>0</c:v>
                </c:pt>
                <c:pt idx="689">
                  <c:v>6.8945069999999937</c:v>
                </c:pt>
                <c:pt idx="690">
                  <c:v>0</c:v>
                </c:pt>
                <c:pt idx="691">
                  <c:v>6.9159699999999997</c:v>
                </c:pt>
                <c:pt idx="692">
                  <c:v>0</c:v>
                </c:pt>
                <c:pt idx="693">
                  <c:v>0</c:v>
                </c:pt>
                <c:pt idx="694">
                  <c:v>6.945894</c:v>
                </c:pt>
                <c:pt idx="695">
                  <c:v>0</c:v>
                </c:pt>
                <c:pt idx="696">
                  <c:v>0</c:v>
                </c:pt>
                <c:pt idx="697">
                  <c:v>6.9702040000000034</c:v>
                </c:pt>
                <c:pt idx="698">
                  <c:v>0</c:v>
                </c:pt>
                <c:pt idx="699">
                  <c:v>6.9961310000000001</c:v>
                </c:pt>
                <c:pt idx="700">
                  <c:v>0</c:v>
                </c:pt>
                <c:pt idx="701">
                  <c:v>7.0194939999999999</c:v>
                </c:pt>
                <c:pt idx="702">
                  <c:v>7.0233980000000003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7.1136020000000002</c:v>
                </c:pt>
                <c:pt idx="712">
                  <c:v>7.1225459999999936</c:v>
                </c:pt>
                <c:pt idx="713">
                  <c:v>7.1330390000000001</c:v>
                </c:pt>
                <c:pt idx="714">
                  <c:v>7.1490919999999996</c:v>
                </c:pt>
                <c:pt idx="715">
                  <c:v>7.154543999999996</c:v>
                </c:pt>
                <c:pt idx="716">
                  <c:v>0</c:v>
                </c:pt>
                <c:pt idx="717">
                  <c:v>7.1773249999999962</c:v>
                </c:pt>
                <c:pt idx="718">
                  <c:v>7.1893799999999999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7.2302700000000035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7.2864529999999998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7.3468270000000002</c:v>
                </c:pt>
                <c:pt idx="735">
                  <c:v>0</c:v>
                </c:pt>
                <c:pt idx="736">
                  <c:v>0</c:v>
                </c:pt>
                <c:pt idx="737">
                  <c:v>7.3779919999999963</c:v>
                </c:pt>
                <c:pt idx="738">
                  <c:v>7.3897769999999996</c:v>
                </c:pt>
                <c:pt idx="739">
                  <c:v>0</c:v>
                </c:pt>
                <c:pt idx="740">
                  <c:v>0</c:v>
                </c:pt>
                <c:pt idx="741">
                  <c:v>7.4169119999999964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7.461506</c:v>
                </c:pt>
                <c:pt idx="747">
                  <c:v>7.4751640000000004</c:v>
                </c:pt>
                <c:pt idx="748">
                  <c:v>7.4855710000000002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7.5357519999999996</c:v>
                </c:pt>
                <c:pt idx="754">
                  <c:v>7.5470949999999961</c:v>
                </c:pt>
                <c:pt idx="755">
                  <c:v>0</c:v>
                </c:pt>
                <c:pt idx="756">
                  <c:v>7.5692979999999999</c:v>
                </c:pt>
                <c:pt idx="757">
                  <c:v>7.5791630000000039</c:v>
                </c:pt>
                <c:pt idx="758">
                  <c:v>0</c:v>
                </c:pt>
                <c:pt idx="759">
                  <c:v>7.5907339999999985</c:v>
                </c:pt>
                <c:pt idx="760">
                  <c:v>0</c:v>
                </c:pt>
                <c:pt idx="761">
                  <c:v>0</c:v>
                </c:pt>
                <c:pt idx="762">
                  <c:v>7.6205379999999936</c:v>
                </c:pt>
                <c:pt idx="763">
                  <c:v>0</c:v>
                </c:pt>
                <c:pt idx="764">
                  <c:v>7.6436430000000035</c:v>
                </c:pt>
                <c:pt idx="765">
                  <c:v>7.6535609999999963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7.6999739999999965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7.7379359999999968</c:v>
                </c:pt>
                <c:pt idx="774">
                  <c:v>0</c:v>
                </c:pt>
                <c:pt idx="775">
                  <c:v>7.7514060000000002</c:v>
                </c:pt>
                <c:pt idx="776">
                  <c:v>0</c:v>
                </c:pt>
                <c:pt idx="777">
                  <c:v>7.7791370000000004</c:v>
                </c:pt>
                <c:pt idx="778">
                  <c:v>7.7822100000000001</c:v>
                </c:pt>
                <c:pt idx="779">
                  <c:v>0</c:v>
                </c:pt>
                <c:pt idx="780">
                  <c:v>7.8096459999999999</c:v>
                </c:pt>
                <c:pt idx="781">
                  <c:v>0</c:v>
                </c:pt>
                <c:pt idx="782">
                  <c:v>0</c:v>
                </c:pt>
                <c:pt idx="783">
                  <c:v>7.8398099999999999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7.8744299999999985</c:v>
                </c:pt>
                <c:pt idx="788">
                  <c:v>0</c:v>
                </c:pt>
                <c:pt idx="789">
                  <c:v>7.8908869999999958</c:v>
                </c:pt>
                <c:pt idx="790">
                  <c:v>7.907178</c:v>
                </c:pt>
                <c:pt idx="791">
                  <c:v>7.9119349999999962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7.9566910000000037</c:v>
                </c:pt>
                <c:pt idx="796">
                  <c:v>7.9665429999999997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8.0123010000000008</c:v>
                </c:pt>
                <c:pt idx="802">
                  <c:v>8.0260610000000003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8.0647920000000006</c:v>
                </c:pt>
                <c:pt idx="807">
                  <c:v>8.0745190000000004</c:v>
                </c:pt>
                <c:pt idx="808">
                  <c:v>8.0888840000000002</c:v>
                </c:pt>
                <c:pt idx="809">
                  <c:v>0</c:v>
                </c:pt>
                <c:pt idx="810">
                  <c:v>0</c:v>
                </c:pt>
                <c:pt idx="811">
                  <c:v>8.1149389999999997</c:v>
                </c:pt>
                <c:pt idx="812">
                  <c:v>0</c:v>
                </c:pt>
                <c:pt idx="813">
                  <c:v>8.1381059999999987</c:v>
                </c:pt>
                <c:pt idx="814">
                  <c:v>0</c:v>
                </c:pt>
                <c:pt idx="815">
                  <c:v>0</c:v>
                </c:pt>
                <c:pt idx="816">
                  <c:v>8.1670580000000008</c:v>
                </c:pt>
                <c:pt idx="817">
                  <c:v>8.1720200000000016</c:v>
                </c:pt>
                <c:pt idx="818">
                  <c:v>0</c:v>
                </c:pt>
                <c:pt idx="819">
                  <c:v>0</c:v>
                </c:pt>
                <c:pt idx="820">
                  <c:v>8.2051450000000035</c:v>
                </c:pt>
                <c:pt idx="821">
                  <c:v>0</c:v>
                </c:pt>
                <c:pt idx="822">
                  <c:v>8.2298999999999989</c:v>
                </c:pt>
                <c:pt idx="823">
                  <c:v>8.2360579999999999</c:v>
                </c:pt>
                <c:pt idx="824">
                  <c:v>8.2476339999999997</c:v>
                </c:pt>
                <c:pt idx="825">
                  <c:v>0</c:v>
                </c:pt>
                <c:pt idx="826">
                  <c:v>0</c:v>
                </c:pt>
                <c:pt idx="827">
                  <c:v>8.2710919999999994</c:v>
                </c:pt>
                <c:pt idx="828">
                  <c:v>8.2844639999999998</c:v>
                </c:pt>
                <c:pt idx="829">
                  <c:v>8.2975990000000017</c:v>
                </c:pt>
                <c:pt idx="830">
                  <c:v>8.3028860000000115</c:v>
                </c:pt>
                <c:pt idx="831">
                  <c:v>8.3170350000000006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8.3652350000000073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8.4129200000000015</c:v>
                </c:pt>
                <c:pt idx="842">
                  <c:v>8.4225680000000001</c:v>
                </c:pt>
                <c:pt idx="843">
                  <c:v>0</c:v>
                </c:pt>
                <c:pt idx="844">
                  <c:v>8.4476440000000004</c:v>
                </c:pt>
                <c:pt idx="845">
                  <c:v>8.4510090000000027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8.4985380000000035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8.5509090000000008</c:v>
                </c:pt>
                <c:pt idx="856">
                  <c:v>8.5684580000000015</c:v>
                </c:pt>
                <c:pt idx="857">
                  <c:v>8.5788830000000011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8.6193000000000008</c:v>
                </c:pt>
                <c:pt idx="862">
                  <c:v>0</c:v>
                </c:pt>
                <c:pt idx="863">
                  <c:v>0</c:v>
                </c:pt>
                <c:pt idx="864">
                  <c:v>8.647081</c:v>
                </c:pt>
                <c:pt idx="865">
                  <c:v>0</c:v>
                </c:pt>
                <c:pt idx="866">
                  <c:v>8.6623970000000003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8.7226860000000048</c:v>
                </c:pt>
                <c:pt idx="873">
                  <c:v>0</c:v>
                </c:pt>
                <c:pt idx="874">
                  <c:v>0</c:v>
                </c:pt>
                <c:pt idx="875">
                  <c:v>8.7595780000000012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8.9137640000000005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8.9531850000000048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9.0269689999999994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9.0857010000000002</c:v>
                </c:pt>
                <c:pt idx="909">
                  <c:v>9.0915890000000008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9.1512600000000006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9.2042119999999983</c:v>
                </c:pt>
                <c:pt idx="921">
                  <c:v>9.2174500000000013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9.3375830000000004</c:v>
                </c:pt>
                <c:pt idx="934">
                  <c:v>0</c:v>
                </c:pt>
                <c:pt idx="935">
                  <c:v>9.3571100000000005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9.3969100000000001</c:v>
                </c:pt>
                <c:pt idx="940">
                  <c:v>9.4011890000000005</c:v>
                </c:pt>
                <c:pt idx="941">
                  <c:v>0</c:v>
                </c:pt>
                <c:pt idx="942">
                  <c:v>9.4213109999999993</c:v>
                </c:pt>
                <c:pt idx="943">
                  <c:v>0</c:v>
                </c:pt>
                <c:pt idx="944">
                  <c:v>0</c:v>
                </c:pt>
                <c:pt idx="945">
                  <c:v>9.4542550000000034</c:v>
                </c:pt>
                <c:pt idx="946">
                  <c:v>9.4602390000000067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9.5851170000000003</c:v>
                </c:pt>
                <c:pt idx="959">
                  <c:v>9.5926950000000026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9.7071439999999996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9.7808050000000009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9.9454310000000028</c:v>
                </c:pt>
                <c:pt idx="995">
                  <c:v>0</c:v>
                </c:pt>
                <c:pt idx="996">
                  <c:v>0</c:v>
                </c:pt>
                <c:pt idx="997">
                  <c:v>9.9776000000000007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10.06767</c:v>
                </c:pt>
                <c:pt idx="1007">
                  <c:v>0</c:v>
                </c:pt>
                <c:pt idx="1008">
                  <c:v>10.08733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10.121420000000001</c:v>
                </c:pt>
                <c:pt idx="1013">
                  <c:v>0</c:v>
                </c:pt>
                <c:pt idx="1014">
                  <c:v>0</c:v>
                </c:pt>
                <c:pt idx="1015">
                  <c:v>10.15071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10.21308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10.28945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10.340580000000006</c:v>
                </c:pt>
                <c:pt idx="1035">
                  <c:v>10.357180000000007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10.49441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10.799990000000001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10.93905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11.1668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11.332600000000006</c:v>
                </c:pt>
                <c:pt idx="1134">
                  <c:v>11.342930000000004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11.386980000000007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11.465720000000006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11.52333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11.56077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11.882560000000007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11.930960000000001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11.99977</c:v>
                </c:pt>
                <c:pt idx="1200">
                  <c:v>12.0063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12.08624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12.321070000000001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12.460400000000007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12.517379999999999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12.792150000000001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12.83488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13.000350000000001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13.184329999999999</c:v>
                </c:pt>
                <c:pt idx="1319">
                  <c:v>0</c:v>
                </c:pt>
                <c:pt idx="1320">
                  <c:v>0</c:v>
                </c:pt>
                <c:pt idx="1321">
                  <c:v>13.219200000000001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13.27679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13.64377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14.097390000000001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15.204090000000001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15.74513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15.869810000000006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16.066120000000002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16.309480000000001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18.406559999999981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18.584980000000005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xVal>
          <c:yVal>
            <c:numRef>
              <c:f>'1E7Pen-20keV'!$C$5:$C$2004</c:f>
              <c:numCache>
                <c:formatCode>0.00E+00</c:formatCode>
                <c:ptCount val="2000"/>
                <c:pt idx="0">
                  <c:v>5019</c:v>
                </c:pt>
                <c:pt idx="1">
                  <c:v>5583</c:v>
                </c:pt>
                <c:pt idx="2">
                  <c:v>6076</c:v>
                </c:pt>
                <c:pt idx="3">
                  <c:v>6216</c:v>
                </c:pt>
                <c:pt idx="4">
                  <c:v>6064</c:v>
                </c:pt>
                <c:pt idx="5">
                  <c:v>4574</c:v>
                </c:pt>
                <c:pt idx="6">
                  <c:v>2941</c:v>
                </c:pt>
                <c:pt idx="7">
                  <c:v>1938</c:v>
                </c:pt>
                <c:pt idx="8">
                  <c:v>1494</c:v>
                </c:pt>
                <c:pt idx="9">
                  <c:v>1215</c:v>
                </c:pt>
                <c:pt idx="10">
                  <c:v>996</c:v>
                </c:pt>
                <c:pt idx="11">
                  <c:v>806</c:v>
                </c:pt>
                <c:pt idx="12">
                  <c:v>726</c:v>
                </c:pt>
                <c:pt idx="13">
                  <c:v>627</c:v>
                </c:pt>
                <c:pt idx="14">
                  <c:v>548</c:v>
                </c:pt>
                <c:pt idx="15">
                  <c:v>453</c:v>
                </c:pt>
                <c:pt idx="16">
                  <c:v>414</c:v>
                </c:pt>
                <c:pt idx="17">
                  <c:v>370</c:v>
                </c:pt>
                <c:pt idx="18">
                  <c:v>331</c:v>
                </c:pt>
                <c:pt idx="19">
                  <c:v>304</c:v>
                </c:pt>
                <c:pt idx="20">
                  <c:v>271</c:v>
                </c:pt>
                <c:pt idx="21">
                  <c:v>250</c:v>
                </c:pt>
                <c:pt idx="22">
                  <c:v>220</c:v>
                </c:pt>
                <c:pt idx="23">
                  <c:v>190</c:v>
                </c:pt>
                <c:pt idx="24">
                  <c:v>177</c:v>
                </c:pt>
                <c:pt idx="25">
                  <c:v>182</c:v>
                </c:pt>
                <c:pt idx="26">
                  <c:v>144</c:v>
                </c:pt>
                <c:pt idx="27">
                  <c:v>145</c:v>
                </c:pt>
                <c:pt idx="28">
                  <c:v>145</c:v>
                </c:pt>
                <c:pt idx="29">
                  <c:v>117</c:v>
                </c:pt>
                <c:pt idx="30">
                  <c:v>112</c:v>
                </c:pt>
                <c:pt idx="31">
                  <c:v>114</c:v>
                </c:pt>
                <c:pt idx="32">
                  <c:v>90</c:v>
                </c:pt>
                <c:pt idx="33">
                  <c:v>102</c:v>
                </c:pt>
                <c:pt idx="34">
                  <c:v>87</c:v>
                </c:pt>
                <c:pt idx="35">
                  <c:v>77</c:v>
                </c:pt>
                <c:pt idx="36">
                  <c:v>95</c:v>
                </c:pt>
                <c:pt idx="37">
                  <c:v>76</c:v>
                </c:pt>
                <c:pt idx="38">
                  <c:v>68</c:v>
                </c:pt>
                <c:pt idx="39">
                  <c:v>67</c:v>
                </c:pt>
                <c:pt idx="40">
                  <c:v>69</c:v>
                </c:pt>
                <c:pt idx="41">
                  <c:v>65</c:v>
                </c:pt>
                <c:pt idx="42">
                  <c:v>59</c:v>
                </c:pt>
                <c:pt idx="43">
                  <c:v>67</c:v>
                </c:pt>
                <c:pt idx="44">
                  <c:v>46</c:v>
                </c:pt>
                <c:pt idx="45">
                  <c:v>57</c:v>
                </c:pt>
                <c:pt idx="46">
                  <c:v>49</c:v>
                </c:pt>
                <c:pt idx="47">
                  <c:v>53</c:v>
                </c:pt>
                <c:pt idx="48">
                  <c:v>62</c:v>
                </c:pt>
                <c:pt idx="49">
                  <c:v>45</c:v>
                </c:pt>
                <c:pt idx="50">
                  <c:v>44</c:v>
                </c:pt>
                <c:pt idx="51">
                  <c:v>45</c:v>
                </c:pt>
                <c:pt idx="52">
                  <c:v>40</c:v>
                </c:pt>
                <c:pt idx="53">
                  <c:v>48</c:v>
                </c:pt>
                <c:pt idx="54">
                  <c:v>35</c:v>
                </c:pt>
                <c:pt idx="55">
                  <c:v>40</c:v>
                </c:pt>
                <c:pt idx="56">
                  <c:v>31</c:v>
                </c:pt>
                <c:pt idx="57">
                  <c:v>36</c:v>
                </c:pt>
                <c:pt idx="58">
                  <c:v>31</c:v>
                </c:pt>
                <c:pt idx="59">
                  <c:v>29</c:v>
                </c:pt>
                <c:pt idx="60">
                  <c:v>35</c:v>
                </c:pt>
                <c:pt idx="61">
                  <c:v>39</c:v>
                </c:pt>
                <c:pt idx="62">
                  <c:v>27</c:v>
                </c:pt>
                <c:pt idx="63">
                  <c:v>12</c:v>
                </c:pt>
                <c:pt idx="64">
                  <c:v>25</c:v>
                </c:pt>
                <c:pt idx="65">
                  <c:v>27</c:v>
                </c:pt>
                <c:pt idx="66">
                  <c:v>30</c:v>
                </c:pt>
                <c:pt idx="67">
                  <c:v>27</c:v>
                </c:pt>
                <c:pt idx="68">
                  <c:v>21</c:v>
                </c:pt>
                <c:pt idx="69">
                  <c:v>26</c:v>
                </c:pt>
                <c:pt idx="70">
                  <c:v>18</c:v>
                </c:pt>
                <c:pt idx="71">
                  <c:v>21</c:v>
                </c:pt>
                <c:pt idx="72">
                  <c:v>23</c:v>
                </c:pt>
                <c:pt idx="73">
                  <c:v>24</c:v>
                </c:pt>
                <c:pt idx="74">
                  <c:v>16</c:v>
                </c:pt>
                <c:pt idx="75">
                  <c:v>20</c:v>
                </c:pt>
                <c:pt idx="76">
                  <c:v>21</c:v>
                </c:pt>
                <c:pt idx="77">
                  <c:v>15</c:v>
                </c:pt>
                <c:pt idx="78">
                  <c:v>11</c:v>
                </c:pt>
                <c:pt idx="79">
                  <c:v>16</c:v>
                </c:pt>
                <c:pt idx="80">
                  <c:v>8</c:v>
                </c:pt>
                <c:pt idx="81">
                  <c:v>16</c:v>
                </c:pt>
                <c:pt idx="82">
                  <c:v>13</c:v>
                </c:pt>
                <c:pt idx="83">
                  <c:v>12</c:v>
                </c:pt>
                <c:pt idx="84">
                  <c:v>13</c:v>
                </c:pt>
                <c:pt idx="85">
                  <c:v>21</c:v>
                </c:pt>
                <c:pt idx="86">
                  <c:v>13</c:v>
                </c:pt>
                <c:pt idx="87">
                  <c:v>13</c:v>
                </c:pt>
                <c:pt idx="88">
                  <c:v>10</c:v>
                </c:pt>
                <c:pt idx="89">
                  <c:v>9</c:v>
                </c:pt>
                <c:pt idx="90">
                  <c:v>15</c:v>
                </c:pt>
                <c:pt idx="91">
                  <c:v>14</c:v>
                </c:pt>
                <c:pt idx="92">
                  <c:v>14</c:v>
                </c:pt>
                <c:pt idx="93">
                  <c:v>17</c:v>
                </c:pt>
                <c:pt idx="94">
                  <c:v>9</c:v>
                </c:pt>
                <c:pt idx="95">
                  <c:v>13</c:v>
                </c:pt>
                <c:pt idx="96">
                  <c:v>17</c:v>
                </c:pt>
                <c:pt idx="97">
                  <c:v>15</c:v>
                </c:pt>
                <c:pt idx="98">
                  <c:v>14</c:v>
                </c:pt>
                <c:pt idx="99">
                  <c:v>7</c:v>
                </c:pt>
                <c:pt idx="100">
                  <c:v>10</c:v>
                </c:pt>
                <c:pt idx="101">
                  <c:v>16</c:v>
                </c:pt>
                <c:pt idx="102">
                  <c:v>9</c:v>
                </c:pt>
                <c:pt idx="103">
                  <c:v>13</c:v>
                </c:pt>
                <c:pt idx="104">
                  <c:v>6</c:v>
                </c:pt>
                <c:pt idx="105">
                  <c:v>9</c:v>
                </c:pt>
                <c:pt idx="106">
                  <c:v>10</c:v>
                </c:pt>
                <c:pt idx="107">
                  <c:v>11</c:v>
                </c:pt>
                <c:pt idx="108">
                  <c:v>11</c:v>
                </c:pt>
                <c:pt idx="109">
                  <c:v>10</c:v>
                </c:pt>
                <c:pt idx="110">
                  <c:v>12</c:v>
                </c:pt>
                <c:pt idx="111">
                  <c:v>5</c:v>
                </c:pt>
                <c:pt idx="112">
                  <c:v>5</c:v>
                </c:pt>
                <c:pt idx="113">
                  <c:v>13</c:v>
                </c:pt>
                <c:pt idx="114">
                  <c:v>9</c:v>
                </c:pt>
                <c:pt idx="115">
                  <c:v>13</c:v>
                </c:pt>
                <c:pt idx="116">
                  <c:v>9</c:v>
                </c:pt>
                <c:pt idx="117">
                  <c:v>12</c:v>
                </c:pt>
                <c:pt idx="118">
                  <c:v>8</c:v>
                </c:pt>
                <c:pt idx="119">
                  <c:v>12</c:v>
                </c:pt>
                <c:pt idx="120">
                  <c:v>15</c:v>
                </c:pt>
                <c:pt idx="121">
                  <c:v>4</c:v>
                </c:pt>
                <c:pt idx="122">
                  <c:v>6</c:v>
                </c:pt>
                <c:pt idx="123">
                  <c:v>9</c:v>
                </c:pt>
                <c:pt idx="124">
                  <c:v>6</c:v>
                </c:pt>
                <c:pt idx="125">
                  <c:v>18</c:v>
                </c:pt>
                <c:pt idx="126">
                  <c:v>8</c:v>
                </c:pt>
                <c:pt idx="127">
                  <c:v>10</c:v>
                </c:pt>
                <c:pt idx="128">
                  <c:v>8</c:v>
                </c:pt>
                <c:pt idx="129">
                  <c:v>4</c:v>
                </c:pt>
                <c:pt idx="130">
                  <c:v>13</c:v>
                </c:pt>
                <c:pt idx="131">
                  <c:v>9</c:v>
                </c:pt>
                <c:pt idx="132">
                  <c:v>15</c:v>
                </c:pt>
                <c:pt idx="133">
                  <c:v>4</c:v>
                </c:pt>
                <c:pt idx="134">
                  <c:v>8</c:v>
                </c:pt>
                <c:pt idx="135">
                  <c:v>14</c:v>
                </c:pt>
                <c:pt idx="136">
                  <c:v>3</c:v>
                </c:pt>
                <c:pt idx="137">
                  <c:v>7</c:v>
                </c:pt>
                <c:pt idx="138">
                  <c:v>8</c:v>
                </c:pt>
                <c:pt idx="139">
                  <c:v>8</c:v>
                </c:pt>
                <c:pt idx="140">
                  <c:v>11</c:v>
                </c:pt>
                <c:pt idx="141">
                  <c:v>7</c:v>
                </c:pt>
                <c:pt idx="142">
                  <c:v>3</c:v>
                </c:pt>
                <c:pt idx="143">
                  <c:v>9</c:v>
                </c:pt>
                <c:pt idx="144">
                  <c:v>14</c:v>
                </c:pt>
                <c:pt idx="145">
                  <c:v>5</c:v>
                </c:pt>
                <c:pt idx="146">
                  <c:v>6</c:v>
                </c:pt>
                <c:pt idx="147">
                  <c:v>11</c:v>
                </c:pt>
                <c:pt idx="148">
                  <c:v>4</c:v>
                </c:pt>
                <c:pt idx="149">
                  <c:v>11</c:v>
                </c:pt>
                <c:pt idx="150">
                  <c:v>8</c:v>
                </c:pt>
                <c:pt idx="151">
                  <c:v>9</c:v>
                </c:pt>
                <c:pt idx="152">
                  <c:v>7</c:v>
                </c:pt>
                <c:pt idx="153">
                  <c:v>7</c:v>
                </c:pt>
                <c:pt idx="154">
                  <c:v>3</c:v>
                </c:pt>
                <c:pt idx="155">
                  <c:v>5</c:v>
                </c:pt>
                <c:pt idx="156">
                  <c:v>10</c:v>
                </c:pt>
                <c:pt idx="157">
                  <c:v>5</c:v>
                </c:pt>
                <c:pt idx="158">
                  <c:v>6</c:v>
                </c:pt>
                <c:pt idx="159">
                  <c:v>7</c:v>
                </c:pt>
                <c:pt idx="160">
                  <c:v>4</c:v>
                </c:pt>
                <c:pt idx="161">
                  <c:v>9</c:v>
                </c:pt>
                <c:pt idx="162">
                  <c:v>8</c:v>
                </c:pt>
                <c:pt idx="163">
                  <c:v>9</c:v>
                </c:pt>
                <c:pt idx="164">
                  <c:v>4</c:v>
                </c:pt>
                <c:pt idx="165">
                  <c:v>6</c:v>
                </c:pt>
                <c:pt idx="166">
                  <c:v>9</c:v>
                </c:pt>
                <c:pt idx="167">
                  <c:v>6</c:v>
                </c:pt>
                <c:pt idx="168">
                  <c:v>4</c:v>
                </c:pt>
                <c:pt idx="169">
                  <c:v>7</c:v>
                </c:pt>
                <c:pt idx="170">
                  <c:v>5</c:v>
                </c:pt>
                <c:pt idx="171">
                  <c:v>10</c:v>
                </c:pt>
                <c:pt idx="172">
                  <c:v>3</c:v>
                </c:pt>
                <c:pt idx="173">
                  <c:v>9</c:v>
                </c:pt>
                <c:pt idx="174">
                  <c:v>6</c:v>
                </c:pt>
                <c:pt idx="175">
                  <c:v>6</c:v>
                </c:pt>
                <c:pt idx="176">
                  <c:v>2</c:v>
                </c:pt>
                <c:pt idx="177">
                  <c:v>5</c:v>
                </c:pt>
                <c:pt idx="178">
                  <c:v>7</c:v>
                </c:pt>
                <c:pt idx="179">
                  <c:v>8</c:v>
                </c:pt>
                <c:pt idx="180">
                  <c:v>5</c:v>
                </c:pt>
                <c:pt idx="181">
                  <c:v>5</c:v>
                </c:pt>
                <c:pt idx="182">
                  <c:v>7</c:v>
                </c:pt>
                <c:pt idx="183">
                  <c:v>8</c:v>
                </c:pt>
                <c:pt idx="184">
                  <c:v>0</c:v>
                </c:pt>
                <c:pt idx="185">
                  <c:v>9</c:v>
                </c:pt>
                <c:pt idx="186">
                  <c:v>5</c:v>
                </c:pt>
                <c:pt idx="187">
                  <c:v>4</c:v>
                </c:pt>
                <c:pt idx="188">
                  <c:v>5</c:v>
                </c:pt>
                <c:pt idx="189">
                  <c:v>5</c:v>
                </c:pt>
                <c:pt idx="190">
                  <c:v>6</c:v>
                </c:pt>
                <c:pt idx="191">
                  <c:v>3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3</c:v>
                </c:pt>
                <c:pt idx="196">
                  <c:v>6</c:v>
                </c:pt>
                <c:pt idx="197">
                  <c:v>8</c:v>
                </c:pt>
                <c:pt idx="198">
                  <c:v>3</c:v>
                </c:pt>
                <c:pt idx="199">
                  <c:v>4</c:v>
                </c:pt>
                <c:pt idx="200">
                  <c:v>8</c:v>
                </c:pt>
                <c:pt idx="201">
                  <c:v>8</c:v>
                </c:pt>
                <c:pt idx="202">
                  <c:v>14</c:v>
                </c:pt>
                <c:pt idx="203">
                  <c:v>6</c:v>
                </c:pt>
                <c:pt idx="204">
                  <c:v>5</c:v>
                </c:pt>
                <c:pt idx="205">
                  <c:v>4</c:v>
                </c:pt>
                <c:pt idx="206">
                  <c:v>9</c:v>
                </c:pt>
                <c:pt idx="207">
                  <c:v>4</c:v>
                </c:pt>
                <c:pt idx="208">
                  <c:v>5</c:v>
                </c:pt>
                <c:pt idx="209">
                  <c:v>7</c:v>
                </c:pt>
                <c:pt idx="210">
                  <c:v>2</c:v>
                </c:pt>
                <c:pt idx="211">
                  <c:v>7</c:v>
                </c:pt>
                <c:pt idx="212">
                  <c:v>3</c:v>
                </c:pt>
                <c:pt idx="213">
                  <c:v>6</c:v>
                </c:pt>
                <c:pt idx="214">
                  <c:v>5</c:v>
                </c:pt>
                <c:pt idx="215">
                  <c:v>6</c:v>
                </c:pt>
                <c:pt idx="216">
                  <c:v>2</c:v>
                </c:pt>
                <c:pt idx="217">
                  <c:v>4</c:v>
                </c:pt>
                <c:pt idx="218">
                  <c:v>5</c:v>
                </c:pt>
                <c:pt idx="219">
                  <c:v>5</c:v>
                </c:pt>
                <c:pt idx="220">
                  <c:v>3</c:v>
                </c:pt>
                <c:pt idx="221">
                  <c:v>4</c:v>
                </c:pt>
                <c:pt idx="222">
                  <c:v>9</c:v>
                </c:pt>
                <c:pt idx="223">
                  <c:v>4</c:v>
                </c:pt>
                <c:pt idx="224">
                  <c:v>3</c:v>
                </c:pt>
                <c:pt idx="225">
                  <c:v>4</c:v>
                </c:pt>
                <c:pt idx="226">
                  <c:v>3</c:v>
                </c:pt>
                <c:pt idx="227">
                  <c:v>4</c:v>
                </c:pt>
                <c:pt idx="228">
                  <c:v>5</c:v>
                </c:pt>
                <c:pt idx="229">
                  <c:v>3</c:v>
                </c:pt>
                <c:pt idx="230">
                  <c:v>5</c:v>
                </c:pt>
                <c:pt idx="231">
                  <c:v>1</c:v>
                </c:pt>
                <c:pt idx="232">
                  <c:v>3</c:v>
                </c:pt>
                <c:pt idx="233">
                  <c:v>7</c:v>
                </c:pt>
                <c:pt idx="234">
                  <c:v>8</c:v>
                </c:pt>
                <c:pt idx="235">
                  <c:v>6</c:v>
                </c:pt>
                <c:pt idx="236">
                  <c:v>10</c:v>
                </c:pt>
                <c:pt idx="237">
                  <c:v>4</c:v>
                </c:pt>
                <c:pt idx="238">
                  <c:v>4</c:v>
                </c:pt>
                <c:pt idx="239">
                  <c:v>8</c:v>
                </c:pt>
                <c:pt idx="240">
                  <c:v>5</c:v>
                </c:pt>
                <c:pt idx="241">
                  <c:v>7</c:v>
                </c:pt>
                <c:pt idx="242">
                  <c:v>4</c:v>
                </c:pt>
                <c:pt idx="243">
                  <c:v>5</c:v>
                </c:pt>
                <c:pt idx="244">
                  <c:v>6</c:v>
                </c:pt>
                <c:pt idx="245">
                  <c:v>3</c:v>
                </c:pt>
                <c:pt idx="246">
                  <c:v>5</c:v>
                </c:pt>
                <c:pt idx="247">
                  <c:v>4</c:v>
                </c:pt>
                <c:pt idx="248">
                  <c:v>7</c:v>
                </c:pt>
                <c:pt idx="249">
                  <c:v>2</c:v>
                </c:pt>
                <c:pt idx="250">
                  <c:v>5</c:v>
                </c:pt>
                <c:pt idx="251">
                  <c:v>4</c:v>
                </c:pt>
                <c:pt idx="252">
                  <c:v>7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7</c:v>
                </c:pt>
                <c:pt idx="257">
                  <c:v>5</c:v>
                </c:pt>
                <c:pt idx="258">
                  <c:v>3</c:v>
                </c:pt>
                <c:pt idx="259">
                  <c:v>1</c:v>
                </c:pt>
                <c:pt idx="260">
                  <c:v>3</c:v>
                </c:pt>
                <c:pt idx="261">
                  <c:v>7</c:v>
                </c:pt>
                <c:pt idx="262">
                  <c:v>3</c:v>
                </c:pt>
                <c:pt idx="263">
                  <c:v>2</c:v>
                </c:pt>
                <c:pt idx="264">
                  <c:v>1</c:v>
                </c:pt>
                <c:pt idx="265">
                  <c:v>5</c:v>
                </c:pt>
                <c:pt idx="266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5</c:v>
                </c:pt>
                <c:pt idx="271">
                  <c:v>2</c:v>
                </c:pt>
                <c:pt idx="272">
                  <c:v>3</c:v>
                </c:pt>
                <c:pt idx="273">
                  <c:v>2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5</c:v>
                </c:pt>
                <c:pt idx="278">
                  <c:v>3</c:v>
                </c:pt>
                <c:pt idx="279">
                  <c:v>2</c:v>
                </c:pt>
                <c:pt idx="280">
                  <c:v>1</c:v>
                </c:pt>
                <c:pt idx="281">
                  <c:v>2</c:v>
                </c:pt>
                <c:pt idx="282">
                  <c:v>4</c:v>
                </c:pt>
                <c:pt idx="283">
                  <c:v>2</c:v>
                </c:pt>
                <c:pt idx="284">
                  <c:v>2</c:v>
                </c:pt>
                <c:pt idx="285">
                  <c:v>3</c:v>
                </c:pt>
                <c:pt idx="286">
                  <c:v>1</c:v>
                </c:pt>
                <c:pt idx="287">
                  <c:v>1</c:v>
                </c:pt>
                <c:pt idx="288">
                  <c:v>3</c:v>
                </c:pt>
                <c:pt idx="289">
                  <c:v>3</c:v>
                </c:pt>
                <c:pt idx="290">
                  <c:v>2</c:v>
                </c:pt>
                <c:pt idx="291">
                  <c:v>5</c:v>
                </c:pt>
                <c:pt idx="292">
                  <c:v>4</c:v>
                </c:pt>
                <c:pt idx="293">
                  <c:v>4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3</c:v>
                </c:pt>
                <c:pt idx="298">
                  <c:v>5</c:v>
                </c:pt>
                <c:pt idx="299">
                  <c:v>4</c:v>
                </c:pt>
                <c:pt idx="300">
                  <c:v>3</c:v>
                </c:pt>
                <c:pt idx="301">
                  <c:v>5</c:v>
                </c:pt>
                <c:pt idx="302">
                  <c:v>1</c:v>
                </c:pt>
                <c:pt idx="303">
                  <c:v>1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4</c:v>
                </c:pt>
                <c:pt idx="308">
                  <c:v>2</c:v>
                </c:pt>
                <c:pt idx="309">
                  <c:v>5</c:v>
                </c:pt>
                <c:pt idx="310">
                  <c:v>6</c:v>
                </c:pt>
                <c:pt idx="311">
                  <c:v>2</c:v>
                </c:pt>
                <c:pt idx="312">
                  <c:v>1</c:v>
                </c:pt>
                <c:pt idx="313">
                  <c:v>4</c:v>
                </c:pt>
                <c:pt idx="314">
                  <c:v>3</c:v>
                </c:pt>
                <c:pt idx="315">
                  <c:v>2</c:v>
                </c:pt>
                <c:pt idx="316">
                  <c:v>0</c:v>
                </c:pt>
                <c:pt idx="317">
                  <c:v>5</c:v>
                </c:pt>
                <c:pt idx="318">
                  <c:v>4</c:v>
                </c:pt>
                <c:pt idx="319">
                  <c:v>3</c:v>
                </c:pt>
                <c:pt idx="320">
                  <c:v>3</c:v>
                </c:pt>
                <c:pt idx="321">
                  <c:v>2</c:v>
                </c:pt>
                <c:pt idx="322">
                  <c:v>3</c:v>
                </c:pt>
                <c:pt idx="323">
                  <c:v>3</c:v>
                </c:pt>
                <c:pt idx="324">
                  <c:v>5</c:v>
                </c:pt>
                <c:pt idx="325">
                  <c:v>2</c:v>
                </c:pt>
                <c:pt idx="326">
                  <c:v>2</c:v>
                </c:pt>
                <c:pt idx="327">
                  <c:v>4</c:v>
                </c:pt>
                <c:pt idx="328">
                  <c:v>7</c:v>
                </c:pt>
                <c:pt idx="329">
                  <c:v>5</c:v>
                </c:pt>
                <c:pt idx="330">
                  <c:v>3</c:v>
                </c:pt>
                <c:pt idx="331">
                  <c:v>3</c:v>
                </c:pt>
                <c:pt idx="332">
                  <c:v>1</c:v>
                </c:pt>
                <c:pt idx="333">
                  <c:v>2</c:v>
                </c:pt>
                <c:pt idx="334">
                  <c:v>1</c:v>
                </c:pt>
                <c:pt idx="335">
                  <c:v>3</c:v>
                </c:pt>
                <c:pt idx="336">
                  <c:v>7</c:v>
                </c:pt>
                <c:pt idx="337">
                  <c:v>4</c:v>
                </c:pt>
                <c:pt idx="338">
                  <c:v>4</c:v>
                </c:pt>
                <c:pt idx="339">
                  <c:v>0</c:v>
                </c:pt>
                <c:pt idx="340">
                  <c:v>1</c:v>
                </c:pt>
                <c:pt idx="341">
                  <c:v>2</c:v>
                </c:pt>
                <c:pt idx="342">
                  <c:v>3</c:v>
                </c:pt>
                <c:pt idx="343">
                  <c:v>2</c:v>
                </c:pt>
                <c:pt idx="344">
                  <c:v>1</c:v>
                </c:pt>
                <c:pt idx="345">
                  <c:v>2</c:v>
                </c:pt>
                <c:pt idx="346">
                  <c:v>3</c:v>
                </c:pt>
                <c:pt idx="347">
                  <c:v>3</c:v>
                </c:pt>
                <c:pt idx="348">
                  <c:v>1</c:v>
                </c:pt>
                <c:pt idx="349">
                  <c:v>1</c:v>
                </c:pt>
                <c:pt idx="350">
                  <c:v>2</c:v>
                </c:pt>
                <c:pt idx="351">
                  <c:v>2</c:v>
                </c:pt>
                <c:pt idx="352">
                  <c:v>3</c:v>
                </c:pt>
                <c:pt idx="353">
                  <c:v>6</c:v>
                </c:pt>
                <c:pt idx="354">
                  <c:v>4</c:v>
                </c:pt>
                <c:pt idx="355">
                  <c:v>5</c:v>
                </c:pt>
                <c:pt idx="356">
                  <c:v>8</c:v>
                </c:pt>
                <c:pt idx="357">
                  <c:v>10</c:v>
                </c:pt>
                <c:pt idx="358">
                  <c:v>4</c:v>
                </c:pt>
                <c:pt idx="359">
                  <c:v>0</c:v>
                </c:pt>
                <c:pt idx="360">
                  <c:v>2</c:v>
                </c:pt>
                <c:pt idx="361">
                  <c:v>3</c:v>
                </c:pt>
                <c:pt idx="362">
                  <c:v>7</c:v>
                </c:pt>
                <c:pt idx="363">
                  <c:v>3</c:v>
                </c:pt>
                <c:pt idx="364">
                  <c:v>6</c:v>
                </c:pt>
                <c:pt idx="365">
                  <c:v>8</c:v>
                </c:pt>
                <c:pt idx="366">
                  <c:v>3</c:v>
                </c:pt>
                <c:pt idx="367">
                  <c:v>1</c:v>
                </c:pt>
                <c:pt idx="368">
                  <c:v>1</c:v>
                </c:pt>
                <c:pt idx="369">
                  <c:v>2</c:v>
                </c:pt>
                <c:pt idx="370">
                  <c:v>3</c:v>
                </c:pt>
                <c:pt idx="371">
                  <c:v>3</c:v>
                </c:pt>
                <c:pt idx="372">
                  <c:v>0</c:v>
                </c:pt>
                <c:pt idx="373">
                  <c:v>4</c:v>
                </c:pt>
                <c:pt idx="374">
                  <c:v>3</c:v>
                </c:pt>
                <c:pt idx="375">
                  <c:v>4</c:v>
                </c:pt>
                <c:pt idx="376">
                  <c:v>2</c:v>
                </c:pt>
                <c:pt idx="377">
                  <c:v>2</c:v>
                </c:pt>
                <c:pt idx="378">
                  <c:v>1</c:v>
                </c:pt>
                <c:pt idx="379">
                  <c:v>5</c:v>
                </c:pt>
                <c:pt idx="380">
                  <c:v>4</c:v>
                </c:pt>
                <c:pt idx="381">
                  <c:v>3</c:v>
                </c:pt>
                <c:pt idx="382">
                  <c:v>1</c:v>
                </c:pt>
                <c:pt idx="383">
                  <c:v>4</c:v>
                </c:pt>
                <c:pt idx="384">
                  <c:v>4</c:v>
                </c:pt>
                <c:pt idx="385">
                  <c:v>2</c:v>
                </c:pt>
                <c:pt idx="386">
                  <c:v>0</c:v>
                </c:pt>
                <c:pt idx="387">
                  <c:v>2</c:v>
                </c:pt>
                <c:pt idx="388">
                  <c:v>2</c:v>
                </c:pt>
                <c:pt idx="389">
                  <c:v>3</c:v>
                </c:pt>
                <c:pt idx="390">
                  <c:v>1</c:v>
                </c:pt>
                <c:pt idx="391">
                  <c:v>2</c:v>
                </c:pt>
                <c:pt idx="392">
                  <c:v>2</c:v>
                </c:pt>
                <c:pt idx="393">
                  <c:v>5</c:v>
                </c:pt>
                <c:pt idx="394">
                  <c:v>2</c:v>
                </c:pt>
                <c:pt idx="395">
                  <c:v>3</c:v>
                </c:pt>
                <c:pt idx="396">
                  <c:v>3</c:v>
                </c:pt>
                <c:pt idx="397">
                  <c:v>4</c:v>
                </c:pt>
                <c:pt idx="398">
                  <c:v>2</c:v>
                </c:pt>
                <c:pt idx="399">
                  <c:v>3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4</c:v>
                </c:pt>
                <c:pt idx="404">
                  <c:v>2</c:v>
                </c:pt>
                <c:pt idx="405">
                  <c:v>1</c:v>
                </c:pt>
                <c:pt idx="406">
                  <c:v>2</c:v>
                </c:pt>
                <c:pt idx="407">
                  <c:v>3</c:v>
                </c:pt>
                <c:pt idx="408">
                  <c:v>3</c:v>
                </c:pt>
                <c:pt idx="409">
                  <c:v>1</c:v>
                </c:pt>
                <c:pt idx="410">
                  <c:v>4</c:v>
                </c:pt>
                <c:pt idx="411">
                  <c:v>2</c:v>
                </c:pt>
                <c:pt idx="412">
                  <c:v>4</c:v>
                </c:pt>
                <c:pt idx="413">
                  <c:v>2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2</c:v>
                </c:pt>
                <c:pt idx="421">
                  <c:v>3</c:v>
                </c:pt>
                <c:pt idx="422">
                  <c:v>1</c:v>
                </c:pt>
                <c:pt idx="423">
                  <c:v>1</c:v>
                </c:pt>
                <c:pt idx="424">
                  <c:v>3</c:v>
                </c:pt>
                <c:pt idx="425">
                  <c:v>2</c:v>
                </c:pt>
                <c:pt idx="426">
                  <c:v>4</c:v>
                </c:pt>
                <c:pt idx="427">
                  <c:v>2</c:v>
                </c:pt>
                <c:pt idx="428">
                  <c:v>1</c:v>
                </c:pt>
                <c:pt idx="429">
                  <c:v>2</c:v>
                </c:pt>
                <c:pt idx="430">
                  <c:v>3</c:v>
                </c:pt>
                <c:pt idx="431">
                  <c:v>4</c:v>
                </c:pt>
                <c:pt idx="432">
                  <c:v>5</c:v>
                </c:pt>
                <c:pt idx="433">
                  <c:v>3</c:v>
                </c:pt>
                <c:pt idx="434">
                  <c:v>3</c:v>
                </c:pt>
                <c:pt idx="435">
                  <c:v>2</c:v>
                </c:pt>
                <c:pt idx="436">
                  <c:v>3</c:v>
                </c:pt>
                <c:pt idx="437">
                  <c:v>3</c:v>
                </c:pt>
                <c:pt idx="438">
                  <c:v>2</c:v>
                </c:pt>
                <c:pt idx="439">
                  <c:v>2</c:v>
                </c:pt>
                <c:pt idx="440">
                  <c:v>3</c:v>
                </c:pt>
                <c:pt idx="441">
                  <c:v>3</c:v>
                </c:pt>
                <c:pt idx="442">
                  <c:v>2</c:v>
                </c:pt>
                <c:pt idx="443">
                  <c:v>1</c:v>
                </c:pt>
                <c:pt idx="444">
                  <c:v>2</c:v>
                </c:pt>
                <c:pt idx="445">
                  <c:v>6</c:v>
                </c:pt>
                <c:pt idx="446">
                  <c:v>7</c:v>
                </c:pt>
                <c:pt idx="447">
                  <c:v>3</c:v>
                </c:pt>
                <c:pt idx="448">
                  <c:v>2</c:v>
                </c:pt>
                <c:pt idx="449">
                  <c:v>2</c:v>
                </c:pt>
                <c:pt idx="450">
                  <c:v>3</c:v>
                </c:pt>
                <c:pt idx="451">
                  <c:v>2</c:v>
                </c:pt>
                <c:pt idx="452">
                  <c:v>1</c:v>
                </c:pt>
                <c:pt idx="453">
                  <c:v>1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2</c:v>
                </c:pt>
                <c:pt idx="459">
                  <c:v>3</c:v>
                </c:pt>
                <c:pt idx="460">
                  <c:v>2</c:v>
                </c:pt>
                <c:pt idx="461">
                  <c:v>3</c:v>
                </c:pt>
                <c:pt idx="462">
                  <c:v>2</c:v>
                </c:pt>
                <c:pt idx="463">
                  <c:v>3</c:v>
                </c:pt>
                <c:pt idx="464">
                  <c:v>1</c:v>
                </c:pt>
                <c:pt idx="465">
                  <c:v>0</c:v>
                </c:pt>
                <c:pt idx="466">
                  <c:v>0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1</c:v>
                </c:pt>
                <c:pt idx="471">
                  <c:v>3</c:v>
                </c:pt>
                <c:pt idx="472">
                  <c:v>1</c:v>
                </c:pt>
                <c:pt idx="473">
                  <c:v>0</c:v>
                </c:pt>
                <c:pt idx="474">
                  <c:v>2</c:v>
                </c:pt>
                <c:pt idx="475">
                  <c:v>2</c:v>
                </c:pt>
                <c:pt idx="476">
                  <c:v>0</c:v>
                </c:pt>
                <c:pt idx="477">
                  <c:v>0</c:v>
                </c:pt>
                <c:pt idx="478">
                  <c:v>4</c:v>
                </c:pt>
                <c:pt idx="479">
                  <c:v>2</c:v>
                </c:pt>
                <c:pt idx="480">
                  <c:v>4</c:v>
                </c:pt>
                <c:pt idx="481">
                  <c:v>0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2</c:v>
                </c:pt>
                <c:pt idx="486">
                  <c:v>3</c:v>
                </c:pt>
                <c:pt idx="487">
                  <c:v>2</c:v>
                </c:pt>
                <c:pt idx="488">
                  <c:v>1</c:v>
                </c:pt>
                <c:pt idx="489">
                  <c:v>3</c:v>
                </c:pt>
                <c:pt idx="490">
                  <c:v>1</c:v>
                </c:pt>
                <c:pt idx="491">
                  <c:v>1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1</c:v>
                </c:pt>
                <c:pt idx="498">
                  <c:v>0</c:v>
                </c:pt>
                <c:pt idx="499">
                  <c:v>2</c:v>
                </c:pt>
                <c:pt idx="500">
                  <c:v>0</c:v>
                </c:pt>
                <c:pt idx="501">
                  <c:v>2</c:v>
                </c:pt>
                <c:pt idx="502">
                  <c:v>1</c:v>
                </c:pt>
                <c:pt idx="503">
                  <c:v>5</c:v>
                </c:pt>
                <c:pt idx="504">
                  <c:v>0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0</c:v>
                </c:pt>
                <c:pt idx="509">
                  <c:v>1</c:v>
                </c:pt>
                <c:pt idx="510">
                  <c:v>1</c:v>
                </c:pt>
                <c:pt idx="511">
                  <c:v>0</c:v>
                </c:pt>
                <c:pt idx="512">
                  <c:v>2</c:v>
                </c:pt>
                <c:pt idx="513">
                  <c:v>0</c:v>
                </c:pt>
                <c:pt idx="514">
                  <c:v>0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2</c:v>
                </c:pt>
                <c:pt idx="520">
                  <c:v>3</c:v>
                </c:pt>
                <c:pt idx="521">
                  <c:v>2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3</c:v>
                </c:pt>
                <c:pt idx="526">
                  <c:v>1</c:v>
                </c:pt>
                <c:pt idx="527">
                  <c:v>0</c:v>
                </c:pt>
                <c:pt idx="528">
                  <c:v>2</c:v>
                </c:pt>
                <c:pt idx="529">
                  <c:v>2</c:v>
                </c:pt>
                <c:pt idx="530">
                  <c:v>1</c:v>
                </c:pt>
                <c:pt idx="531">
                  <c:v>2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1</c:v>
                </c:pt>
                <c:pt idx="536">
                  <c:v>2</c:v>
                </c:pt>
                <c:pt idx="537">
                  <c:v>1</c:v>
                </c:pt>
                <c:pt idx="538">
                  <c:v>2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0</c:v>
                </c:pt>
                <c:pt idx="544">
                  <c:v>2</c:v>
                </c:pt>
                <c:pt idx="545">
                  <c:v>0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0</c:v>
                </c:pt>
                <c:pt idx="550">
                  <c:v>0</c:v>
                </c:pt>
                <c:pt idx="551">
                  <c:v>1</c:v>
                </c:pt>
                <c:pt idx="552">
                  <c:v>2</c:v>
                </c:pt>
                <c:pt idx="553">
                  <c:v>1</c:v>
                </c:pt>
                <c:pt idx="554">
                  <c:v>1</c:v>
                </c:pt>
                <c:pt idx="555">
                  <c:v>4</c:v>
                </c:pt>
                <c:pt idx="556">
                  <c:v>0</c:v>
                </c:pt>
                <c:pt idx="557">
                  <c:v>2</c:v>
                </c:pt>
                <c:pt idx="558">
                  <c:v>0</c:v>
                </c:pt>
                <c:pt idx="559">
                  <c:v>1</c:v>
                </c:pt>
                <c:pt idx="560">
                  <c:v>1</c:v>
                </c:pt>
                <c:pt idx="561">
                  <c:v>0</c:v>
                </c:pt>
                <c:pt idx="562">
                  <c:v>0</c:v>
                </c:pt>
                <c:pt idx="563">
                  <c:v>2</c:v>
                </c:pt>
                <c:pt idx="564">
                  <c:v>0</c:v>
                </c:pt>
                <c:pt idx="565">
                  <c:v>0</c:v>
                </c:pt>
                <c:pt idx="566">
                  <c:v>1</c:v>
                </c:pt>
                <c:pt idx="567">
                  <c:v>0</c:v>
                </c:pt>
                <c:pt idx="568">
                  <c:v>0</c:v>
                </c:pt>
                <c:pt idx="569">
                  <c:v>2</c:v>
                </c:pt>
                <c:pt idx="570">
                  <c:v>1</c:v>
                </c:pt>
                <c:pt idx="571">
                  <c:v>1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</c:v>
                </c:pt>
                <c:pt idx="576">
                  <c:v>2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1</c:v>
                </c:pt>
                <c:pt idx="581">
                  <c:v>2</c:v>
                </c:pt>
                <c:pt idx="582">
                  <c:v>1</c:v>
                </c:pt>
                <c:pt idx="583">
                  <c:v>0</c:v>
                </c:pt>
                <c:pt idx="584">
                  <c:v>2</c:v>
                </c:pt>
                <c:pt idx="585">
                  <c:v>3</c:v>
                </c:pt>
                <c:pt idx="586">
                  <c:v>1</c:v>
                </c:pt>
                <c:pt idx="587">
                  <c:v>1</c:v>
                </c:pt>
                <c:pt idx="588">
                  <c:v>0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3</c:v>
                </c:pt>
                <c:pt idx="596">
                  <c:v>0</c:v>
                </c:pt>
                <c:pt idx="597">
                  <c:v>1</c:v>
                </c:pt>
                <c:pt idx="598">
                  <c:v>0</c:v>
                </c:pt>
                <c:pt idx="599">
                  <c:v>0</c:v>
                </c:pt>
                <c:pt idx="600">
                  <c:v>1</c:v>
                </c:pt>
                <c:pt idx="601">
                  <c:v>0</c:v>
                </c:pt>
                <c:pt idx="602">
                  <c:v>0</c:v>
                </c:pt>
                <c:pt idx="603">
                  <c:v>1</c:v>
                </c:pt>
                <c:pt idx="604">
                  <c:v>1</c:v>
                </c:pt>
                <c:pt idx="605">
                  <c:v>0</c:v>
                </c:pt>
                <c:pt idx="606">
                  <c:v>1</c:v>
                </c:pt>
                <c:pt idx="607">
                  <c:v>0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0</c:v>
                </c:pt>
                <c:pt idx="612">
                  <c:v>1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2</c:v>
                </c:pt>
                <c:pt idx="617">
                  <c:v>0</c:v>
                </c:pt>
                <c:pt idx="618">
                  <c:v>0</c:v>
                </c:pt>
                <c:pt idx="619">
                  <c:v>3</c:v>
                </c:pt>
                <c:pt idx="620">
                  <c:v>3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1</c:v>
                </c:pt>
                <c:pt idx="631">
                  <c:v>2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3</c:v>
                </c:pt>
                <c:pt idx="639">
                  <c:v>0</c:v>
                </c:pt>
                <c:pt idx="640">
                  <c:v>0</c:v>
                </c:pt>
                <c:pt idx="641">
                  <c:v>1</c:v>
                </c:pt>
                <c:pt idx="642">
                  <c:v>2</c:v>
                </c:pt>
                <c:pt idx="643">
                  <c:v>0</c:v>
                </c:pt>
                <c:pt idx="644">
                  <c:v>1</c:v>
                </c:pt>
                <c:pt idx="645">
                  <c:v>1</c:v>
                </c:pt>
                <c:pt idx="646">
                  <c:v>0</c:v>
                </c:pt>
                <c:pt idx="647">
                  <c:v>1</c:v>
                </c:pt>
                <c:pt idx="648">
                  <c:v>2</c:v>
                </c:pt>
                <c:pt idx="649">
                  <c:v>1</c:v>
                </c:pt>
                <c:pt idx="650">
                  <c:v>1</c:v>
                </c:pt>
                <c:pt idx="651">
                  <c:v>2</c:v>
                </c:pt>
                <c:pt idx="652">
                  <c:v>2</c:v>
                </c:pt>
                <c:pt idx="653">
                  <c:v>1</c:v>
                </c:pt>
                <c:pt idx="654">
                  <c:v>1</c:v>
                </c:pt>
                <c:pt idx="655">
                  <c:v>0</c:v>
                </c:pt>
                <c:pt idx="656">
                  <c:v>1</c:v>
                </c:pt>
                <c:pt idx="657">
                  <c:v>0</c:v>
                </c:pt>
                <c:pt idx="658">
                  <c:v>1</c:v>
                </c:pt>
                <c:pt idx="659">
                  <c:v>1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2</c:v>
                </c:pt>
                <c:pt idx="665">
                  <c:v>0</c:v>
                </c:pt>
                <c:pt idx="666">
                  <c:v>1</c:v>
                </c:pt>
                <c:pt idx="667">
                  <c:v>0</c:v>
                </c:pt>
                <c:pt idx="668">
                  <c:v>1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1</c:v>
                </c:pt>
                <c:pt idx="674">
                  <c:v>1</c:v>
                </c:pt>
                <c:pt idx="675">
                  <c:v>0</c:v>
                </c:pt>
                <c:pt idx="676">
                  <c:v>1</c:v>
                </c:pt>
                <c:pt idx="677">
                  <c:v>1</c:v>
                </c:pt>
                <c:pt idx="678">
                  <c:v>2</c:v>
                </c:pt>
                <c:pt idx="679">
                  <c:v>0</c:v>
                </c:pt>
                <c:pt idx="680">
                  <c:v>0</c:v>
                </c:pt>
                <c:pt idx="681">
                  <c:v>1</c:v>
                </c:pt>
                <c:pt idx="682">
                  <c:v>1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2</c:v>
                </c:pt>
                <c:pt idx="687">
                  <c:v>0</c:v>
                </c:pt>
                <c:pt idx="688">
                  <c:v>0</c:v>
                </c:pt>
                <c:pt idx="689">
                  <c:v>1</c:v>
                </c:pt>
                <c:pt idx="690">
                  <c:v>0</c:v>
                </c:pt>
                <c:pt idx="691">
                  <c:v>1</c:v>
                </c:pt>
                <c:pt idx="692">
                  <c:v>0</c:v>
                </c:pt>
                <c:pt idx="693">
                  <c:v>0</c:v>
                </c:pt>
                <c:pt idx="694">
                  <c:v>2</c:v>
                </c:pt>
                <c:pt idx="695">
                  <c:v>0</c:v>
                </c:pt>
                <c:pt idx="696">
                  <c:v>0</c:v>
                </c:pt>
                <c:pt idx="697">
                  <c:v>1</c:v>
                </c:pt>
                <c:pt idx="698">
                  <c:v>0</c:v>
                </c:pt>
                <c:pt idx="699">
                  <c:v>1</c:v>
                </c:pt>
                <c:pt idx="700">
                  <c:v>0</c:v>
                </c:pt>
                <c:pt idx="701">
                  <c:v>1</c:v>
                </c:pt>
                <c:pt idx="702">
                  <c:v>2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0</c:v>
                </c:pt>
                <c:pt idx="717">
                  <c:v>1</c:v>
                </c:pt>
                <c:pt idx="718">
                  <c:v>1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1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1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1</c:v>
                </c:pt>
                <c:pt idx="735">
                  <c:v>0</c:v>
                </c:pt>
                <c:pt idx="736">
                  <c:v>0</c:v>
                </c:pt>
                <c:pt idx="737">
                  <c:v>1</c:v>
                </c:pt>
                <c:pt idx="738">
                  <c:v>1</c:v>
                </c:pt>
                <c:pt idx="739">
                  <c:v>0</c:v>
                </c:pt>
                <c:pt idx="740">
                  <c:v>0</c:v>
                </c:pt>
                <c:pt idx="741">
                  <c:v>1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1</c:v>
                </c:pt>
                <c:pt idx="754">
                  <c:v>1</c:v>
                </c:pt>
                <c:pt idx="755">
                  <c:v>0</c:v>
                </c:pt>
                <c:pt idx="756">
                  <c:v>1</c:v>
                </c:pt>
                <c:pt idx="757">
                  <c:v>1</c:v>
                </c:pt>
                <c:pt idx="758">
                  <c:v>0</c:v>
                </c:pt>
                <c:pt idx="759">
                  <c:v>1</c:v>
                </c:pt>
                <c:pt idx="760">
                  <c:v>0</c:v>
                </c:pt>
                <c:pt idx="761">
                  <c:v>0</c:v>
                </c:pt>
                <c:pt idx="762">
                  <c:v>1</c:v>
                </c:pt>
                <c:pt idx="763">
                  <c:v>0</c:v>
                </c:pt>
                <c:pt idx="764">
                  <c:v>2</c:v>
                </c:pt>
                <c:pt idx="765">
                  <c:v>2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1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1</c:v>
                </c:pt>
                <c:pt idx="774">
                  <c:v>0</c:v>
                </c:pt>
                <c:pt idx="775">
                  <c:v>1</c:v>
                </c:pt>
                <c:pt idx="776">
                  <c:v>0</c:v>
                </c:pt>
                <c:pt idx="777">
                  <c:v>1</c:v>
                </c:pt>
                <c:pt idx="778">
                  <c:v>1</c:v>
                </c:pt>
                <c:pt idx="779">
                  <c:v>0</c:v>
                </c:pt>
                <c:pt idx="780">
                  <c:v>1</c:v>
                </c:pt>
                <c:pt idx="781">
                  <c:v>0</c:v>
                </c:pt>
                <c:pt idx="782">
                  <c:v>0</c:v>
                </c:pt>
                <c:pt idx="783">
                  <c:v>1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1</c:v>
                </c:pt>
                <c:pt idx="788">
                  <c:v>0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1</c:v>
                </c:pt>
                <c:pt idx="796">
                  <c:v>1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1</c:v>
                </c:pt>
                <c:pt idx="802">
                  <c:v>2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2</c:v>
                </c:pt>
                <c:pt idx="807">
                  <c:v>1</c:v>
                </c:pt>
                <c:pt idx="808">
                  <c:v>1</c:v>
                </c:pt>
                <c:pt idx="809">
                  <c:v>0</c:v>
                </c:pt>
                <c:pt idx="810">
                  <c:v>0</c:v>
                </c:pt>
                <c:pt idx="811">
                  <c:v>1</c:v>
                </c:pt>
                <c:pt idx="812">
                  <c:v>0</c:v>
                </c:pt>
                <c:pt idx="813">
                  <c:v>1</c:v>
                </c:pt>
                <c:pt idx="814">
                  <c:v>0</c:v>
                </c:pt>
                <c:pt idx="815">
                  <c:v>0</c:v>
                </c:pt>
                <c:pt idx="816">
                  <c:v>3</c:v>
                </c:pt>
                <c:pt idx="817">
                  <c:v>2</c:v>
                </c:pt>
                <c:pt idx="818">
                  <c:v>0</c:v>
                </c:pt>
                <c:pt idx="819">
                  <c:v>0</c:v>
                </c:pt>
                <c:pt idx="820">
                  <c:v>1</c:v>
                </c:pt>
                <c:pt idx="821">
                  <c:v>0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0</c:v>
                </c:pt>
                <c:pt idx="826">
                  <c:v>0</c:v>
                </c:pt>
                <c:pt idx="827">
                  <c:v>1</c:v>
                </c:pt>
                <c:pt idx="828">
                  <c:v>1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1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1</c:v>
                </c:pt>
                <c:pt idx="842">
                  <c:v>1</c:v>
                </c:pt>
                <c:pt idx="843">
                  <c:v>0</c:v>
                </c:pt>
                <c:pt idx="844">
                  <c:v>1</c:v>
                </c:pt>
                <c:pt idx="845">
                  <c:v>1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1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1</c:v>
                </c:pt>
                <c:pt idx="856">
                  <c:v>1</c:v>
                </c:pt>
                <c:pt idx="857">
                  <c:v>2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1</c:v>
                </c:pt>
                <c:pt idx="862">
                  <c:v>0</c:v>
                </c:pt>
                <c:pt idx="863">
                  <c:v>0</c:v>
                </c:pt>
                <c:pt idx="864">
                  <c:v>1</c:v>
                </c:pt>
                <c:pt idx="865">
                  <c:v>0</c:v>
                </c:pt>
                <c:pt idx="866">
                  <c:v>1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1</c:v>
                </c:pt>
                <c:pt idx="873">
                  <c:v>0</c:v>
                </c:pt>
                <c:pt idx="874">
                  <c:v>0</c:v>
                </c:pt>
                <c:pt idx="875">
                  <c:v>1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1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1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1</c:v>
                </c:pt>
                <c:pt idx="909">
                  <c:v>1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1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1</c:v>
                </c:pt>
                <c:pt idx="921">
                  <c:v>1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1</c:v>
                </c:pt>
                <c:pt idx="934">
                  <c:v>0</c:v>
                </c:pt>
                <c:pt idx="935">
                  <c:v>1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1</c:v>
                </c:pt>
                <c:pt idx="940">
                  <c:v>1</c:v>
                </c:pt>
                <c:pt idx="941">
                  <c:v>0</c:v>
                </c:pt>
                <c:pt idx="942">
                  <c:v>1</c:v>
                </c:pt>
                <c:pt idx="943">
                  <c:v>0</c:v>
                </c:pt>
                <c:pt idx="944">
                  <c:v>0</c:v>
                </c:pt>
                <c:pt idx="945">
                  <c:v>1</c:v>
                </c:pt>
                <c:pt idx="946">
                  <c:v>1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1</c:v>
                </c:pt>
                <c:pt idx="959">
                  <c:v>1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1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2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1</c:v>
                </c:pt>
                <c:pt idx="995">
                  <c:v>0</c:v>
                </c:pt>
                <c:pt idx="996">
                  <c:v>0</c:v>
                </c:pt>
                <c:pt idx="997">
                  <c:v>2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1</c:v>
                </c:pt>
                <c:pt idx="1007">
                  <c:v>0</c:v>
                </c:pt>
                <c:pt idx="1008">
                  <c:v>1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1</c:v>
                </c:pt>
                <c:pt idx="1013">
                  <c:v>0</c:v>
                </c:pt>
                <c:pt idx="1014">
                  <c:v>0</c:v>
                </c:pt>
                <c:pt idx="1015">
                  <c:v>1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2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1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1</c:v>
                </c:pt>
                <c:pt idx="1035">
                  <c:v>1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1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1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1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1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1</c:v>
                </c:pt>
                <c:pt idx="1134">
                  <c:v>2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1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1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1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1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1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1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</c:v>
                </c:pt>
                <c:pt idx="1200">
                  <c:v>1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1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1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1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1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1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1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1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1</c:v>
                </c:pt>
                <c:pt idx="1319">
                  <c:v>0</c:v>
                </c:pt>
                <c:pt idx="1320">
                  <c:v>0</c:v>
                </c:pt>
                <c:pt idx="1321">
                  <c:v>1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1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1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1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1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1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1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1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1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1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1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yVal>
        </c:ser>
        <c:ser>
          <c:idx val="1"/>
          <c:order val="1"/>
          <c:tx>
            <c:v>x=1.6mm</c:v>
          </c:tx>
          <c:spPr>
            <a:ln w="28575">
              <a:noFill/>
            </a:ln>
            <a:effectLst>
              <a:outerShdw sx="1000" sy="1000" algn="ctr" rotWithShape="0">
                <a:srgbClr val="000000"/>
              </a:outerShdw>
            </a:effectLst>
          </c:spPr>
          <c:marker>
            <c:symbol val="square"/>
            <c:size val="3"/>
            <c:spPr>
              <a:effectLst>
                <a:outerShdw sx="1000" sy="1000" algn="ctr" rotWithShape="0">
                  <a:srgbClr val="000000"/>
                </a:outerShdw>
              </a:effectLst>
            </c:spPr>
          </c:marker>
          <c:xVal>
            <c:numRef>
              <c:f>'1E7Pen-20keV'!$G$5:$G$2004</c:f>
              <c:numCache>
                <c:formatCode>0.00E+00</c:formatCode>
                <c:ptCount val="2000"/>
                <c:pt idx="0">
                  <c:v>5.1317190000000059E-3</c:v>
                </c:pt>
                <c:pt idx="1">
                  <c:v>1.5022860000000008E-2</c:v>
                </c:pt>
                <c:pt idx="2">
                  <c:v>2.5098639999999998E-2</c:v>
                </c:pt>
                <c:pt idx="3">
                  <c:v>3.5063759999999999E-2</c:v>
                </c:pt>
                <c:pt idx="4">
                  <c:v>4.4984379999999997E-2</c:v>
                </c:pt>
                <c:pt idx="5">
                  <c:v>5.4517309999999999E-2</c:v>
                </c:pt>
                <c:pt idx="6">
                  <c:v>6.4740210000000034E-2</c:v>
                </c:pt>
                <c:pt idx="7">
                  <c:v>7.4870950000000033E-2</c:v>
                </c:pt>
                <c:pt idx="8">
                  <c:v>8.4727530000000065E-2</c:v>
                </c:pt>
                <c:pt idx="9">
                  <c:v>9.4662680000000041E-2</c:v>
                </c:pt>
                <c:pt idx="10">
                  <c:v>0.1048487</c:v>
                </c:pt>
                <c:pt idx="11">
                  <c:v>0.11479150000000007</c:v>
                </c:pt>
                <c:pt idx="12">
                  <c:v>0.12477330000000007</c:v>
                </c:pt>
                <c:pt idx="13">
                  <c:v>0.13498630000000011</c:v>
                </c:pt>
                <c:pt idx="14">
                  <c:v>0.14485419999999999</c:v>
                </c:pt>
                <c:pt idx="15">
                  <c:v>0.15495600000000018</c:v>
                </c:pt>
                <c:pt idx="16">
                  <c:v>0.16475919999999999</c:v>
                </c:pt>
                <c:pt idx="17">
                  <c:v>0.17510139999999999</c:v>
                </c:pt>
                <c:pt idx="18">
                  <c:v>0.18493960000000018</c:v>
                </c:pt>
                <c:pt idx="19">
                  <c:v>0.19498850000000001</c:v>
                </c:pt>
                <c:pt idx="20">
                  <c:v>0.20482320000000001</c:v>
                </c:pt>
                <c:pt idx="21">
                  <c:v>0.21509880000000012</c:v>
                </c:pt>
                <c:pt idx="22">
                  <c:v>0.2251207999999999</c:v>
                </c:pt>
                <c:pt idx="23">
                  <c:v>0.23494430000000019</c:v>
                </c:pt>
                <c:pt idx="24">
                  <c:v>0.24498810000000013</c:v>
                </c:pt>
                <c:pt idx="25">
                  <c:v>0.25462990000000002</c:v>
                </c:pt>
                <c:pt idx="26">
                  <c:v>0.264789</c:v>
                </c:pt>
                <c:pt idx="27">
                  <c:v>0.27515610000000001</c:v>
                </c:pt>
                <c:pt idx="28">
                  <c:v>0.28506810000000027</c:v>
                </c:pt>
                <c:pt idx="29">
                  <c:v>0.29519780000000001</c:v>
                </c:pt>
                <c:pt idx="30">
                  <c:v>0.30478440000000023</c:v>
                </c:pt>
                <c:pt idx="31">
                  <c:v>0.31489920000000027</c:v>
                </c:pt>
                <c:pt idx="32">
                  <c:v>0.32532890000000053</c:v>
                </c:pt>
                <c:pt idx="33">
                  <c:v>0.33481200000000044</c:v>
                </c:pt>
                <c:pt idx="34">
                  <c:v>0.34474180000000004</c:v>
                </c:pt>
                <c:pt idx="35">
                  <c:v>0.3550951</c:v>
                </c:pt>
                <c:pt idx="36">
                  <c:v>0.36438260000000045</c:v>
                </c:pt>
                <c:pt idx="37">
                  <c:v>0.37521770000000026</c:v>
                </c:pt>
                <c:pt idx="38">
                  <c:v>0.38545130000000022</c:v>
                </c:pt>
                <c:pt idx="39">
                  <c:v>0.39494310000000027</c:v>
                </c:pt>
                <c:pt idx="40">
                  <c:v>0.40492540000000027</c:v>
                </c:pt>
                <c:pt idx="41">
                  <c:v>0.41466520000000001</c:v>
                </c:pt>
                <c:pt idx="42">
                  <c:v>0.42474060000000002</c:v>
                </c:pt>
                <c:pt idx="43">
                  <c:v>0.43508850000000043</c:v>
                </c:pt>
                <c:pt idx="44">
                  <c:v>0.44487060000000023</c:v>
                </c:pt>
                <c:pt idx="45">
                  <c:v>0.45490850000000027</c:v>
                </c:pt>
                <c:pt idx="46">
                  <c:v>0.46489650000000027</c:v>
                </c:pt>
                <c:pt idx="47">
                  <c:v>0.47501790000000027</c:v>
                </c:pt>
                <c:pt idx="48">
                  <c:v>0.48497310000000027</c:v>
                </c:pt>
                <c:pt idx="49">
                  <c:v>0.49473250000000002</c:v>
                </c:pt>
                <c:pt idx="50">
                  <c:v>0.50487820000000005</c:v>
                </c:pt>
                <c:pt idx="51">
                  <c:v>0.514374</c:v>
                </c:pt>
                <c:pt idx="52">
                  <c:v>0.52534069999999999</c:v>
                </c:pt>
                <c:pt idx="53">
                  <c:v>0.53537080000000004</c:v>
                </c:pt>
                <c:pt idx="54">
                  <c:v>0.54458389999999957</c:v>
                </c:pt>
                <c:pt idx="55">
                  <c:v>0.55507790000000001</c:v>
                </c:pt>
                <c:pt idx="56">
                  <c:v>0.56492910000000041</c:v>
                </c:pt>
                <c:pt idx="57">
                  <c:v>0.57442029999999999</c:v>
                </c:pt>
                <c:pt idx="58">
                  <c:v>0.58479689999999951</c:v>
                </c:pt>
                <c:pt idx="59">
                  <c:v>0.59504509999999999</c:v>
                </c:pt>
                <c:pt idx="60">
                  <c:v>0.60511910000000002</c:v>
                </c:pt>
                <c:pt idx="61">
                  <c:v>0.61428559999999999</c:v>
                </c:pt>
                <c:pt idx="62">
                  <c:v>0.62541809999999998</c:v>
                </c:pt>
                <c:pt idx="63">
                  <c:v>0.63474660000000072</c:v>
                </c:pt>
                <c:pt idx="64">
                  <c:v>0.64505720000000044</c:v>
                </c:pt>
                <c:pt idx="65">
                  <c:v>0.65359130000000043</c:v>
                </c:pt>
                <c:pt idx="66">
                  <c:v>0.66548229999999997</c:v>
                </c:pt>
                <c:pt idx="67">
                  <c:v>0.67470860000000077</c:v>
                </c:pt>
                <c:pt idx="68">
                  <c:v>0.6850619999999995</c:v>
                </c:pt>
                <c:pt idx="69">
                  <c:v>0.69485520000000045</c:v>
                </c:pt>
                <c:pt idx="70">
                  <c:v>0.70467800000000058</c:v>
                </c:pt>
                <c:pt idx="71">
                  <c:v>0.71503740000000005</c:v>
                </c:pt>
                <c:pt idx="72">
                  <c:v>0.72582120000000083</c:v>
                </c:pt>
                <c:pt idx="73">
                  <c:v>0.73534809999999995</c:v>
                </c:pt>
                <c:pt idx="74">
                  <c:v>0.74575870000000044</c:v>
                </c:pt>
                <c:pt idx="75">
                  <c:v>0.75422490000000042</c:v>
                </c:pt>
                <c:pt idx="76">
                  <c:v>0.76586759999999998</c:v>
                </c:pt>
                <c:pt idx="77">
                  <c:v>0.77389930000000073</c:v>
                </c:pt>
                <c:pt idx="78">
                  <c:v>0.78538599999999958</c:v>
                </c:pt>
                <c:pt idx="79">
                  <c:v>0.79529890000000003</c:v>
                </c:pt>
                <c:pt idx="80">
                  <c:v>0.80519070000000004</c:v>
                </c:pt>
                <c:pt idx="81">
                  <c:v>0.81622459999999997</c:v>
                </c:pt>
                <c:pt idx="82">
                  <c:v>0.82584790000000041</c:v>
                </c:pt>
                <c:pt idx="83">
                  <c:v>0.83503640000000001</c:v>
                </c:pt>
                <c:pt idx="84">
                  <c:v>0.84503479999999997</c:v>
                </c:pt>
                <c:pt idx="85">
                  <c:v>0.85442990000000041</c:v>
                </c:pt>
                <c:pt idx="86">
                  <c:v>0.86572480000000074</c:v>
                </c:pt>
                <c:pt idx="87">
                  <c:v>0.87559840000000044</c:v>
                </c:pt>
                <c:pt idx="88">
                  <c:v>0.88592070000000001</c:v>
                </c:pt>
                <c:pt idx="89">
                  <c:v>0.89417340000000001</c:v>
                </c:pt>
                <c:pt idx="90">
                  <c:v>0.9046305</c:v>
                </c:pt>
                <c:pt idx="91">
                  <c:v>0.91507490000000002</c:v>
                </c:pt>
                <c:pt idx="92">
                  <c:v>0.92367930000000043</c:v>
                </c:pt>
                <c:pt idx="93">
                  <c:v>0.93461150000000004</c:v>
                </c:pt>
                <c:pt idx="94">
                  <c:v>0.94535089999999999</c:v>
                </c:pt>
                <c:pt idx="95">
                  <c:v>0.95435729999999996</c:v>
                </c:pt>
                <c:pt idx="96">
                  <c:v>0.96553029999999951</c:v>
                </c:pt>
                <c:pt idx="97">
                  <c:v>0.97471399999999997</c:v>
                </c:pt>
                <c:pt idx="98">
                  <c:v>0.98572749999999998</c:v>
                </c:pt>
                <c:pt idx="99">
                  <c:v>0.99358039999999936</c:v>
                </c:pt>
                <c:pt idx="100">
                  <c:v>1.0058949999999987</c:v>
                </c:pt>
                <c:pt idx="101">
                  <c:v>1.0155459999999998</c:v>
                </c:pt>
                <c:pt idx="102">
                  <c:v>1.0262119999999999</c:v>
                </c:pt>
                <c:pt idx="103">
                  <c:v>1.0352339999999998</c:v>
                </c:pt>
                <c:pt idx="104">
                  <c:v>1.045253</c:v>
                </c:pt>
                <c:pt idx="105">
                  <c:v>1.0547629999999999</c:v>
                </c:pt>
                <c:pt idx="106">
                  <c:v>1.0647229999999999</c:v>
                </c:pt>
                <c:pt idx="107">
                  <c:v>1.072851</c:v>
                </c:pt>
                <c:pt idx="108">
                  <c:v>1.0856039999999998</c:v>
                </c:pt>
                <c:pt idx="109">
                  <c:v>1.0981700000000001</c:v>
                </c:pt>
                <c:pt idx="110">
                  <c:v>1.1055429999999999</c:v>
                </c:pt>
                <c:pt idx="111">
                  <c:v>1.1168100000000001</c:v>
                </c:pt>
                <c:pt idx="112">
                  <c:v>1.1244120000000009</c:v>
                </c:pt>
                <c:pt idx="113">
                  <c:v>1.1351659999999999</c:v>
                </c:pt>
                <c:pt idx="114">
                  <c:v>1.1437089999999999</c:v>
                </c:pt>
                <c:pt idx="115">
                  <c:v>1.154598</c:v>
                </c:pt>
                <c:pt idx="116">
                  <c:v>1.1647799999999999</c:v>
                </c:pt>
                <c:pt idx="117">
                  <c:v>1.1752119999999999</c:v>
                </c:pt>
                <c:pt idx="118">
                  <c:v>1.1839709999999999</c:v>
                </c:pt>
                <c:pt idx="119">
                  <c:v>1.195867</c:v>
                </c:pt>
                <c:pt idx="120">
                  <c:v>1.2056059999999991</c:v>
                </c:pt>
                <c:pt idx="121">
                  <c:v>1.216982</c:v>
                </c:pt>
                <c:pt idx="122">
                  <c:v>1.2253389999999991</c:v>
                </c:pt>
                <c:pt idx="123">
                  <c:v>1.233638999999999</c:v>
                </c:pt>
                <c:pt idx="124">
                  <c:v>1.2451109999999999</c:v>
                </c:pt>
                <c:pt idx="125">
                  <c:v>1.2537179999999999</c:v>
                </c:pt>
                <c:pt idx="126">
                  <c:v>1.2659529999999999</c:v>
                </c:pt>
                <c:pt idx="127">
                  <c:v>1.274262</c:v>
                </c:pt>
                <c:pt idx="128">
                  <c:v>1.2871319999999991</c:v>
                </c:pt>
                <c:pt idx="129">
                  <c:v>1.295147</c:v>
                </c:pt>
                <c:pt idx="130">
                  <c:v>1.3057039999999998</c:v>
                </c:pt>
                <c:pt idx="131">
                  <c:v>1.3155859999999999</c:v>
                </c:pt>
                <c:pt idx="132">
                  <c:v>1.3245720000000001</c:v>
                </c:pt>
                <c:pt idx="133">
                  <c:v>1.334122</c:v>
                </c:pt>
                <c:pt idx="134">
                  <c:v>1.3448100000000001</c:v>
                </c:pt>
                <c:pt idx="135">
                  <c:v>1.3546870000000009</c:v>
                </c:pt>
                <c:pt idx="136">
                  <c:v>1.3654929999999998</c:v>
                </c:pt>
                <c:pt idx="137">
                  <c:v>1.3749370000000001</c:v>
                </c:pt>
                <c:pt idx="138">
                  <c:v>1.3846430000000001</c:v>
                </c:pt>
                <c:pt idx="139">
                  <c:v>1.3949050000000001</c:v>
                </c:pt>
                <c:pt idx="140">
                  <c:v>1.404177</c:v>
                </c:pt>
                <c:pt idx="141">
                  <c:v>1.415381999999999</c:v>
                </c:pt>
                <c:pt idx="142">
                  <c:v>1.4265439999999998</c:v>
                </c:pt>
                <c:pt idx="143">
                  <c:v>1.4364399999999991</c:v>
                </c:pt>
                <c:pt idx="144">
                  <c:v>1.4445329999999998</c:v>
                </c:pt>
                <c:pt idx="145">
                  <c:v>1.4553089999999991</c:v>
                </c:pt>
                <c:pt idx="146">
                  <c:v>1.4630629999999998</c:v>
                </c:pt>
                <c:pt idx="147">
                  <c:v>1.475093999999999</c:v>
                </c:pt>
                <c:pt idx="148">
                  <c:v>1.4862389999999999</c:v>
                </c:pt>
                <c:pt idx="149">
                  <c:v>1.495679999999999</c:v>
                </c:pt>
                <c:pt idx="150">
                  <c:v>1.5043359999999999</c:v>
                </c:pt>
                <c:pt idx="151">
                  <c:v>1.514284</c:v>
                </c:pt>
                <c:pt idx="152">
                  <c:v>1.525307</c:v>
                </c:pt>
                <c:pt idx="153">
                  <c:v>1.5338659999999991</c:v>
                </c:pt>
                <c:pt idx="154">
                  <c:v>1.5464909999999998</c:v>
                </c:pt>
                <c:pt idx="155">
                  <c:v>1.5555839999999999</c:v>
                </c:pt>
                <c:pt idx="156">
                  <c:v>1.563296999999999</c:v>
                </c:pt>
                <c:pt idx="157">
                  <c:v>1.576093</c:v>
                </c:pt>
                <c:pt idx="158">
                  <c:v>1.584236</c:v>
                </c:pt>
                <c:pt idx="159">
                  <c:v>1.5956249999999992</c:v>
                </c:pt>
                <c:pt idx="160">
                  <c:v>1.605785</c:v>
                </c:pt>
                <c:pt idx="161">
                  <c:v>1.6161160000000001</c:v>
                </c:pt>
                <c:pt idx="162">
                  <c:v>1.6249849999999999</c:v>
                </c:pt>
                <c:pt idx="163">
                  <c:v>1.636028</c:v>
                </c:pt>
                <c:pt idx="164">
                  <c:v>1.643454</c:v>
                </c:pt>
                <c:pt idx="165">
                  <c:v>1.6554259999999998</c:v>
                </c:pt>
                <c:pt idx="166">
                  <c:v>1.6632259999999999</c:v>
                </c:pt>
                <c:pt idx="167">
                  <c:v>1.6761800000000009</c:v>
                </c:pt>
                <c:pt idx="168">
                  <c:v>1.6853209999999998</c:v>
                </c:pt>
                <c:pt idx="169">
                  <c:v>1.6966619999999999</c:v>
                </c:pt>
                <c:pt idx="170">
                  <c:v>1.70475</c:v>
                </c:pt>
                <c:pt idx="171">
                  <c:v>1.7151679999999998</c:v>
                </c:pt>
                <c:pt idx="172">
                  <c:v>1.72428</c:v>
                </c:pt>
                <c:pt idx="173">
                  <c:v>1.7339369999999992</c:v>
                </c:pt>
                <c:pt idx="174">
                  <c:v>1.746149</c:v>
                </c:pt>
                <c:pt idx="175">
                  <c:v>1.756648</c:v>
                </c:pt>
                <c:pt idx="176">
                  <c:v>1.765795999999999</c:v>
                </c:pt>
                <c:pt idx="177">
                  <c:v>1.7760209999999998</c:v>
                </c:pt>
                <c:pt idx="178">
                  <c:v>1.7846679999999999</c:v>
                </c:pt>
                <c:pt idx="179">
                  <c:v>1.7956789999999998</c:v>
                </c:pt>
                <c:pt idx="180">
                  <c:v>1.803577</c:v>
                </c:pt>
                <c:pt idx="181">
                  <c:v>1.8134689999999998</c:v>
                </c:pt>
                <c:pt idx="182">
                  <c:v>1.8260830000000001</c:v>
                </c:pt>
                <c:pt idx="183">
                  <c:v>1.8361769999999999</c:v>
                </c:pt>
                <c:pt idx="184">
                  <c:v>1.8425769999999999</c:v>
                </c:pt>
                <c:pt idx="185">
                  <c:v>1.8554359999999999</c:v>
                </c:pt>
                <c:pt idx="186">
                  <c:v>1.8652959999999998</c:v>
                </c:pt>
                <c:pt idx="187">
                  <c:v>1.876098</c:v>
                </c:pt>
                <c:pt idx="188">
                  <c:v>1.8852570000000008</c:v>
                </c:pt>
                <c:pt idx="189">
                  <c:v>1.8946719999999999</c:v>
                </c:pt>
                <c:pt idx="190">
                  <c:v>1.902798</c:v>
                </c:pt>
                <c:pt idx="191">
                  <c:v>1.9139109999999999</c:v>
                </c:pt>
                <c:pt idx="192">
                  <c:v>1.923265</c:v>
                </c:pt>
                <c:pt idx="193">
                  <c:v>1.937141</c:v>
                </c:pt>
                <c:pt idx="194">
                  <c:v>1.945336</c:v>
                </c:pt>
                <c:pt idx="195">
                  <c:v>1.9558979999999999</c:v>
                </c:pt>
                <c:pt idx="196">
                  <c:v>1.9677339999999999</c:v>
                </c:pt>
                <c:pt idx="197">
                  <c:v>1.9762140000000001</c:v>
                </c:pt>
                <c:pt idx="198">
                  <c:v>1.9833799999999999</c:v>
                </c:pt>
                <c:pt idx="199">
                  <c:v>1.9939070000000001</c:v>
                </c:pt>
                <c:pt idx="200">
                  <c:v>2.0061279999999999</c:v>
                </c:pt>
                <c:pt idx="201">
                  <c:v>2.0153549999999987</c:v>
                </c:pt>
                <c:pt idx="202">
                  <c:v>2.0247380000000001</c:v>
                </c:pt>
                <c:pt idx="203">
                  <c:v>2.0331009999999998</c:v>
                </c:pt>
                <c:pt idx="204">
                  <c:v>2.0457109999999998</c:v>
                </c:pt>
                <c:pt idx="205">
                  <c:v>2.0551599999999981</c:v>
                </c:pt>
                <c:pt idx="206">
                  <c:v>2.0648300000000002</c:v>
                </c:pt>
                <c:pt idx="207">
                  <c:v>2.0748919999999997</c:v>
                </c:pt>
                <c:pt idx="208">
                  <c:v>2.0857640000000002</c:v>
                </c:pt>
                <c:pt idx="209">
                  <c:v>2.0964629999999973</c:v>
                </c:pt>
                <c:pt idx="210">
                  <c:v>2.1050429999999984</c:v>
                </c:pt>
                <c:pt idx="211">
                  <c:v>2.113483</c:v>
                </c:pt>
                <c:pt idx="212">
                  <c:v>2.125162</c:v>
                </c:pt>
                <c:pt idx="213">
                  <c:v>2.1361189999999981</c:v>
                </c:pt>
                <c:pt idx="214">
                  <c:v>2.1454330000000001</c:v>
                </c:pt>
                <c:pt idx="215">
                  <c:v>2.1569409999999984</c:v>
                </c:pt>
                <c:pt idx="216">
                  <c:v>2.1638350000000002</c:v>
                </c:pt>
                <c:pt idx="217">
                  <c:v>2.1770209999999999</c:v>
                </c:pt>
                <c:pt idx="218">
                  <c:v>2.1830620000000001</c:v>
                </c:pt>
                <c:pt idx="219">
                  <c:v>2.1974230000000001</c:v>
                </c:pt>
                <c:pt idx="220">
                  <c:v>2.205965</c:v>
                </c:pt>
                <c:pt idx="221">
                  <c:v>2.2158249999999997</c:v>
                </c:pt>
                <c:pt idx="222">
                  <c:v>2.2248160000000001</c:v>
                </c:pt>
                <c:pt idx="223">
                  <c:v>2.2378819999999999</c:v>
                </c:pt>
                <c:pt idx="224">
                  <c:v>2.2461370000000018</c:v>
                </c:pt>
                <c:pt idx="225">
                  <c:v>2.2566039999999981</c:v>
                </c:pt>
                <c:pt idx="226">
                  <c:v>2.2649260000000018</c:v>
                </c:pt>
                <c:pt idx="227">
                  <c:v>2.275007</c:v>
                </c:pt>
                <c:pt idx="228">
                  <c:v>2.285809</c:v>
                </c:pt>
                <c:pt idx="229">
                  <c:v>2.2946770000000001</c:v>
                </c:pt>
                <c:pt idx="230">
                  <c:v>2.3033139999999999</c:v>
                </c:pt>
                <c:pt idx="231">
                  <c:v>2.3107949999999997</c:v>
                </c:pt>
                <c:pt idx="232">
                  <c:v>2.3286059999999984</c:v>
                </c:pt>
                <c:pt idx="233">
                  <c:v>2.3354949999999981</c:v>
                </c:pt>
                <c:pt idx="234">
                  <c:v>2.3463629999999984</c:v>
                </c:pt>
                <c:pt idx="235">
                  <c:v>2.3555869999999981</c:v>
                </c:pt>
                <c:pt idx="236">
                  <c:v>2.365307</c:v>
                </c:pt>
                <c:pt idx="237">
                  <c:v>2.3753559999999974</c:v>
                </c:pt>
                <c:pt idx="238">
                  <c:v>2.3855519999999997</c:v>
                </c:pt>
                <c:pt idx="239">
                  <c:v>2.3965879999999982</c:v>
                </c:pt>
                <c:pt idx="240">
                  <c:v>2.402307</c:v>
                </c:pt>
                <c:pt idx="241">
                  <c:v>2.4184999999999981</c:v>
                </c:pt>
                <c:pt idx="242">
                  <c:v>2.4250019999999997</c:v>
                </c:pt>
                <c:pt idx="243">
                  <c:v>2.4340679999999981</c:v>
                </c:pt>
                <c:pt idx="244">
                  <c:v>2.4439609999999998</c:v>
                </c:pt>
                <c:pt idx="245">
                  <c:v>2.4552339999999981</c:v>
                </c:pt>
                <c:pt idx="246">
                  <c:v>2.4636089999999982</c:v>
                </c:pt>
                <c:pt idx="247">
                  <c:v>2.4733890000000001</c:v>
                </c:pt>
                <c:pt idx="248">
                  <c:v>2.487403</c:v>
                </c:pt>
                <c:pt idx="249">
                  <c:v>2.4954319999999997</c:v>
                </c:pt>
                <c:pt idx="250">
                  <c:v>2.5039530000000001</c:v>
                </c:pt>
                <c:pt idx="251">
                  <c:v>2.5156429999999963</c:v>
                </c:pt>
                <c:pt idx="252">
                  <c:v>2.5232910000000017</c:v>
                </c:pt>
                <c:pt idx="253">
                  <c:v>2.5357489999999978</c:v>
                </c:pt>
                <c:pt idx="254">
                  <c:v>2.5431260000000018</c:v>
                </c:pt>
                <c:pt idx="255">
                  <c:v>2.5571440000000001</c:v>
                </c:pt>
                <c:pt idx="256">
                  <c:v>2.5683479999999999</c:v>
                </c:pt>
                <c:pt idx="257">
                  <c:v>2.5725049999999987</c:v>
                </c:pt>
                <c:pt idx="258">
                  <c:v>2.5864749999999987</c:v>
                </c:pt>
                <c:pt idx="259">
                  <c:v>2.5956019999999982</c:v>
                </c:pt>
                <c:pt idx="260">
                  <c:v>2.6030850000000001</c:v>
                </c:pt>
                <c:pt idx="261">
                  <c:v>2.6158429999999968</c:v>
                </c:pt>
                <c:pt idx="262">
                  <c:v>2.6255510000000002</c:v>
                </c:pt>
                <c:pt idx="263">
                  <c:v>2.637918</c:v>
                </c:pt>
                <c:pt idx="264">
                  <c:v>2.6439520000000001</c:v>
                </c:pt>
                <c:pt idx="265">
                  <c:v>0</c:v>
                </c:pt>
                <c:pt idx="266">
                  <c:v>2.6686130000000001</c:v>
                </c:pt>
                <c:pt idx="267">
                  <c:v>2.6736279999999999</c:v>
                </c:pt>
                <c:pt idx="268">
                  <c:v>2.6875510000000018</c:v>
                </c:pt>
                <c:pt idx="269">
                  <c:v>2.6955559999999981</c:v>
                </c:pt>
                <c:pt idx="270">
                  <c:v>2.7049300000000018</c:v>
                </c:pt>
                <c:pt idx="271">
                  <c:v>2.715522</c:v>
                </c:pt>
                <c:pt idx="272">
                  <c:v>2.7297669999999998</c:v>
                </c:pt>
                <c:pt idx="273">
                  <c:v>2.7332290000000001</c:v>
                </c:pt>
                <c:pt idx="274">
                  <c:v>0</c:v>
                </c:pt>
                <c:pt idx="275">
                  <c:v>2.7540119999999999</c:v>
                </c:pt>
                <c:pt idx="276">
                  <c:v>2.7638000000000011</c:v>
                </c:pt>
                <c:pt idx="277">
                  <c:v>2.7788449999999987</c:v>
                </c:pt>
                <c:pt idx="278">
                  <c:v>2.7842340000000019</c:v>
                </c:pt>
                <c:pt idx="279">
                  <c:v>2.7967909999999998</c:v>
                </c:pt>
                <c:pt idx="280">
                  <c:v>2.8069759999999979</c:v>
                </c:pt>
                <c:pt idx="281">
                  <c:v>2.812564999999998</c:v>
                </c:pt>
                <c:pt idx="282">
                  <c:v>2.8262399999999981</c:v>
                </c:pt>
                <c:pt idx="283">
                  <c:v>2.8341449999999981</c:v>
                </c:pt>
                <c:pt idx="284">
                  <c:v>2.847944</c:v>
                </c:pt>
                <c:pt idx="285">
                  <c:v>2.8551359999999981</c:v>
                </c:pt>
                <c:pt idx="286">
                  <c:v>0</c:v>
                </c:pt>
                <c:pt idx="287">
                  <c:v>2.876011999999998</c:v>
                </c:pt>
                <c:pt idx="288">
                  <c:v>2.8851969999999998</c:v>
                </c:pt>
                <c:pt idx="289">
                  <c:v>2.8964379999999981</c:v>
                </c:pt>
                <c:pt idx="290">
                  <c:v>2.9070510000000001</c:v>
                </c:pt>
                <c:pt idx="291">
                  <c:v>2.9113429999999973</c:v>
                </c:pt>
                <c:pt idx="292">
                  <c:v>2.9265779999999997</c:v>
                </c:pt>
                <c:pt idx="293">
                  <c:v>2.9360539999999968</c:v>
                </c:pt>
                <c:pt idx="294">
                  <c:v>2.9444479999999982</c:v>
                </c:pt>
                <c:pt idx="295">
                  <c:v>2.9596749999999981</c:v>
                </c:pt>
                <c:pt idx="296">
                  <c:v>2.9628109999999981</c:v>
                </c:pt>
                <c:pt idx="297">
                  <c:v>2.9723679999999981</c:v>
                </c:pt>
                <c:pt idx="298">
                  <c:v>2.9806970000000002</c:v>
                </c:pt>
                <c:pt idx="299">
                  <c:v>2.9975990000000001</c:v>
                </c:pt>
                <c:pt idx="300">
                  <c:v>0</c:v>
                </c:pt>
                <c:pt idx="301">
                  <c:v>3.0150719999999982</c:v>
                </c:pt>
                <c:pt idx="302">
                  <c:v>3.024969</c:v>
                </c:pt>
                <c:pt idx="303">
                  <c:v>3.0352679999999981</c:v>
                </c:pt>
                <c:pt idx="304">
                  <c:v>3.0436449999999997</c:v>
                </c:pt>
                <c:pt idx="305">
                  <c:v>3.0542769999999981</c:v>
                </c:pt>
                <c:pt idx="306">
                  <c:v>3.064655999999998</c:v>
                </c:pt>
                <c:pt idx="307">
                  <c:v>3.0719659999999984</c:v>
                </c:pt>
                <c:pt idx="308">
                  <c:v>3.0879829999999999</c:v>
                </c:pt>
                <c:pt idx="309">
                  <c:v>3.0945559999999981</c:v>
                </c:pt>
                <c:pt idx="310">
                  <c:v>3.1052740000000001</c:v>
                </c:pt>
                <c:pt idx="311">
                  <c:v>3.1170870000000002</c:v>
                </c:pt>
                <c:pt idx="312">
                  <c:v>3.1234790000000001</c:v>
                </c:pt>
                <c:pt idx="313">
                  <c:v>3.1324609999999984</c:v>
                </c:pt>
                <c:pt idx="314">
                  <c:v>3.1470090000000002</c:v>
                </c:pt>
                <c:pt idx="315">
                  <c:v>3.152883999999998</c:v>
                </c:pt>
                <c:pt idx="316">
                  <c:v>3.1638240000000017</c:v>
                </c:pt>
                <c:pt idx="317">
                  <c:v>3.1770200000000002</c:v>
                </c:pt>
                <c:pt idx="318">
                  <c:v>0</c:v>
                </c:pt>
                <c:pt idx="319">
                  <c:v>3.1938789999999981</c:v>
                </c:pt>
                <c:pt idx="320">
                  <c:v>3.2030590000000001</c:v>
                </c:pt>
                <c:pt idx="321">
                  <c:v>3.215688999999998</c:v>
                </c:pt>
                <c:pt idx="322">
                  <c:v>3.2279880000000012</c:v>
                </c:pt>
                <c:pt idx="323">
                  <c:v>3.231275999999998</c:v>
                </c:pt>
                <c:pt idx="324">
                  <c:v>3.2469329999999998</c:v>
                </c:pt>
                <c:pt idx="325">
                  <c:v>3.2570640000000002</c:v>
                </c:pt>
                <c:pt idx="326">
                  <c:v>3.2629340000000018</c:v>
                </c:pt>
                <c:pt idx="327">
                  <c:v>3.2723040000000001</c:v>
                </c:pt>
                <c:pt idx="328">
                  <c:v>3.2858519999999998</c:v>
                </c:pt>
                <c:pt idx="329">
                  <c:v>3.2928929999999981</c:v>
                </c:pt>
                <c:pt idx="330">
                  <c:v>3.3061739999999982</c:v>
                </c:pt>
                <c:pt idx="331">
                  <c:v>3.3144029999999973</c:v>
                </c:pt>
                <c:pt idx="332">
                  <c:v>3.322175999999998</c:v>
                </c:pt>
                <c:pt idx="333">
                  <c:v>3.3332489999999964</c:v>
                </c:pt>
                <c:pt idx="334">
                  <c:v>0</c:v>
                </c:pt>
                <c:pt idx="335">
                  <c:v>3.3517659999999974</c:v>
                </c:pt>
                <c:pt idx="336">
                  <c:v>3.3652189999999984</c:v>
                </c:pt>
                <c:pt idx="337">
                  <c:v>3.375639999999998</c:v>
                </c:pt>
                <c:pt idx="338">
                  <c:v>0</c:v>
                </c:pt>
                <c:pt idx="339">
                  <c:v>3.3964859999999963</c:v>
                </c:pt>
                <c:pt idx="340">
                  <c:v>3.4053810000000002</c:v>
                </c:pt>
                <c:pt idx="341">
                  <c:v>3.4111989999999981</c:v>
                </c:pt>
                <c:pt idx="342">
                  <c:v>3.4240300000000001</c:v>
                </c:pt>
                <c:pt idx="343">
                  <c:v>3.4360139999999979</c:v>
                </c:pt>
                <c:pt idx="344">
                  <c:v>3.4470290000000001</c:v>
                </c:pt>
                <c:pt idx="345">
                  <c:v>3.4533130000000001</c:v>
                </c:pt>
                <c:pt idx="346">
                  <c:v>3.4654679999999987</c:v>
                </c:pt>
                <c:pt idx="347">
                  <c:v>0</c:v>
                </c:pt>
                <c:pt idx="348">
                  <c:v>3.4856629999999984</c:v>
                </c:pt>
                <c:pt idx="349">
                  <c:v>3.4967849999999987</c:v>
                </c:pt>
                <c:pt idx="350">
                  <c:v>3.5032960000000002</c:v>
                </c:pt>
                <c:pt idx="351">
                  <c:v>0</c:v>
                </c:pt>
                <c:pt idx="352">
                  <c:v>3.5254129999999981</c:v>
                </c:pt>
                <c:pt idx="353">
                  <c:v>3.5377900000000002</c:v>
                </c:pt>
                <c:pt idx="354">
                  <c:v>3.5455340000000017</c:v>
                </c:pt>
                <c:pt idx="355">
                  <c:v>3.5574340000000002</c:v>
                </c:pt>
                <c:pt idx="356">
                  <c:v>3.5663339999999999</c:v>
                </c:pt>
                <c:pt idx="357">
                  <c:v>3.5744249999999997</c:v>
                </c:pt>
                <c:pt idx="358">
                  <c:v>3.585785</c:v>
                </c:pt>
                <c:pt idx="359">
                  <c:v>3.5909759999999982</c:v>
                </c:pt>
                <c:pt idx="360">
                  <c:v>3.602379</c:v>
                </c:pt>
                <c:pt idx="361">
                  <c:v>3.6157399999999997</c:v>
                </c:pt>
                <c:pt idx="362">
                  <c:v>3.6225549999999997</c:v>
                </c:pt>
                <c:pt idx="363">
                  <c:v>3.6327949999999998</c:v>
                </c:pt>
                <c:pt idx="364">
                  <c:v>3.6467070000000001</c:v>
                </c:pt>
                <c:pt idx="365">
                  <c:v>3.6559409999999981</c:v>
                </c:pt>
                <c:pt idx="366">
                  <c:v>3.6605050000000001</c:v>
                </c:pt>
                <c:pt idx="367">
                  <c:v>3.6716599999999984</c:v>
                </c:pt>
                <c:pt idx="368">
                  <c:v>3.6843460000000001</c:v>
                </c:pt>
                <c:pt idx="369">
                  <c:v>3.6953529999999981</c:v>
                </c:pt>
                <c:pt idx="370">
                  <c:v>3.7056469999999981</c:v>
                </c:pt>
                <c:pt idx="371">
                  <c:v>3.7122319999999998</c:v>
                </c:pt>
                <c:pt idx="372">
                  <c:v>3.7241340000000021</c:v>
                </c:pt>
                <c:pt idx="373">
                  <c:v>3.735525</c:v>
                </c:pt>
                <c:pt idx="374">
                  <c:v>3.744885</c:v>
                </c:pt>
                <c:pt idx="375">
                  <c:v>3.755656999999998</c:v>
                </c:pt>
                <c:pt idx="376">
                  <c:v>3.7686989999999998</c:v>
                </c:pt>
                <c:pt idx="377">
                  <c:v>3.7764889999999984</c:v>
                </c:pt>
                <c:pt idx="378">
                  <c:v>3.7859479999999999</c:v>
                </c:pt>
                <c:pt idx="379">
                  <c:v>3.7969110000000001</c:v>
                </c:pt>
                <c:pt idx="380">
                  <c:v>3.806709999999998</c:v>
                </c:pt>
                <c:pt idx="381">
                  <c:v>3.8128049999999969</c:v>
                </c:pt>
                <c:pt idx="382">
                  <c:v>3.8224479999999974</c:v>
                </c:pt>
                <c:pt idx="383">
                  <c:v>3.833164</c:v>
                </c:pt>
                <c:pt idx="384">
                  <c:v>3.844163</c:v>
                </c:pt>
                <c:pt idx="385">
                  <c:v>3.8528029999999966</c:v>
                </c:pt>
                <c:pt idx="386">
                  <c:v>3.8659979999999998</c:v>
                </c:pt>
                <c:pt idx="387">
                  <c:v>0</c:v>
                </c:pt>
                <c:pt idx="388">
                  <c:v>3.88476</c:v>
                </c:pt>
                <c:pt idx="389">
                  <c:v>3.8926509999999963</c:v>
                </c:pt>
                <c:pt idx="390">
                  <c:v>3.9046539999999981</c:v>
                </c:pt>
                <c:pt idx="391">
                  <c:v>3.9148609999999984</c:v>
                </c:pt>
                <c:pt idx="392">
                  <c:v>3.928369</c:v>
                </c:pt>
                <c:pt idx="393">
                  <c:v>3.9387509999999981</c:v>
                </c:pt>
                <c:pt idx="394">
                  <c:v>3.9446419999999982</c:v>
                </c:pt>
                <c:pt idx="395">
                  <c:v>3.9551859999999981</c:v>
                </c:pt>
                <c:pt idx="396">
                  <c:v>3.9629910000000002</c:v>
                </c:pt>
                <c:pt idx="397">
                  <c:v>0</c:v>
                </c:pt>
                <c:pt idx="398">
                  <c:v>3.9877229999999999</c:v>
                </c:pt>
                <c:pt idx="399">
                  <c:v>3.9903770000000001</c:v>
                </c:pt>
                <c:pt idx="400">
                  <c:v>4.005541</c:v>
                </c:pt>
                <c:pt idx="401">
                  <c:v>4.0168169999999961</c:v>
                </c:pt>
                <c:pt idx="402">
                  <c:v>4.0230519999999963</c:v>
                </c:pt>
                <c:pt idx="403">
                  <c:v>4.0382360000000004</c:v>
                </c:pt>
                <c:pt idx="404">
                  <c:v>4.0430669999999997</c:v>
                </c:pt>
                <c:pt idx="405">
                  <c:v>4.0510460000000004</c:v>
                </c:pt>
                <c:pt idx="406">
                  <c:v>4.067348</c:v>
                </c:pt>
                <c:pt idx="407">
                  <c:v>4.077458</c:v>
                </c:pt>
                <c:pt idx="408">
                  <c:v>4.0862010000000035</c:v>
                </c:pt>
                <c:pt idx="409">
                  <c:v>4.0951579999999961</c:v>
                </c:pt>
                <c:pt idx="410">
                  <c:v>0</c:v>
                </c:pt>
                <c:pt idx="411">
                  <c:v>4.1126109999999958</c:v>
                </c:pt>
                <c:pt idx="412">
                  <c:v>4.1240009999999936</c:v>
                </c:pt>
                <c:pt idx="413">
                  <c:v>4.1378139999999961</c:v>
                </c:pt>
                <c:pt idx="414">
                  <c:v>4.1486179999999964</c:v>
                </c:pt>
                <c:pt idx="415">
                  <c:v>4.1548389999999937</c:v>
                </c:pt>
                <c:pt idx="416">
                  <c:v>4.1629479999999948</c:v>
                </c:pt>
                <c:pt idx="417">
                  <c:v>0</c:v>
                </c:pt>
                <c:pt idx="418">
                  <c:v>0</c:v>
                </c:pt>
                <c:pt idx="419">
                  <c:v>4.1964670000000002</c:v>
                </c:pt>
                <c:pt idx="420">
                  <c:v>4.2037769999999997</c:v>
                </c:pt>
                <c:pt idx="421">
                  <c:v>4.2127420000000004</c:v>
                </c:pt>
                <c:pt idx="422">
                  <c:v>4.2261359999999959</c:v>
                </c:pt>
                <c:pt idx="423">
                  <c:v>4.2316360000000035</c:v>
                </c:pt>
                <c:pt idx="424">
                  <c:v>4.2459889999999962</c:v>
                </c:pt>
                <c:pt idx="425">
                  <c:v>4.257352</c:v>
                </c:pt>
                <c:pt idx="426">
                  <c:v>4.2627030000000001</c:v>
                </c:pt>
                <c:pt idx="427">
                  <c:v>4.2749099999999975</c:v>
                </c:pt>
                <c:pt idx="428">
                  <c:v>4.2879519999999962</c:v>
                </c:pt>
                <c:pt idx="429">
                  <c:v>0</c:v>
                </c:pt>
                <c:pt idx="430">
                  <c:v>0</c:v>
                </c:pt>
                <c:pt idx="431">
                  <c:v>4.3158199999999969</c:v>
                </c:pt>
                <c:pt idx="432">
                  <c:v>4.3261479999999963</c:v>
                </c:pt>
                <c:pt idx="433">
                  <c:v>4.3360490000000036</c:v>
                </c:pt>
                <c:pt idx="434">
                  <c:v>0</c:v>
                </c:pt>
                <c:pt idx="435">
                  <c:v>4.3557090000000001</c:v>
                </c:pt>
                <c:pt idx="436">
                  <c:v>4.3649989999999947</c:v>
                </c:pt>
                <c:pt idx="437">
                  <c:v>0</c:v>
                </c:pt>
                <c:pt idx="438">
                  <c:v>4.3822260000000002</c:v>
                </c:pt>
                <c:pt idx="439">
                  <c:v>4.3925149999999933</c:v>
                </c:pt>
                <c:pt idx="440">
                  <c:v>0</c:v>
                </c:pt>
                <c:pt idx="441">
                  <c:v>4.4155280000000001</c:v>
                </c:pt>
                <c:pt idx="442">
                  <c:v>4.4267349999999963</c:v>
                </c:pt>
                <c:pt idx="443">
                  <c:v>4.4331839999999998</c:v>
                </c:pt>
                <c:pt idx="444">
                  <c:v>4.4431419999999999</c:v>
                </c:pt>
                <c:pt idx="445">
                  <c:v>4.4553979999999997</c:v>
                </c:pt>
                <c:pt idx="446">
                  <c:v>4.4650429999999997</c:v>
                </c:pt>
                <c:pt idx="447">
                  <c:v>0</c:v>
                </c:pt>
                <c:pt idx="448">
                  <c:v>4.4843710000000003</c:v>
                </c:pt>
                <c:pt idx="449">
                  <c:v>4.4938419999999999</c:v>
                </c:pt>
                <c:pt idx="450">
                  <c:v>0</c:v>
                </c:pt>
                <c:pt idx="451">
                  <c:v>0</c:v>
                </c:pt>
                <c:pt idx="452">
                  <c:v>4.5226739999999985</c:v>
                </c:pt>
                <c:pt idx="453">
                  <c:v>0</c:v>
                </c:pt>
                <c:pt idx="454">
                  <c:v>0</c:v>
                </c:pt>
                <c:pt idx="455">
                  <c:v>4.5570630000000003</c:v>
                </c:pt>
                <c:pt idx="456">
                  <c:v>4.5686080000000002</c:v>
                </c:pt>
                <c:pt idx="457">
                  <c:v>0</c:v>
                </c:pt>
                <c:pt idx="458">
                  <c:v>4.583663000000004</c:v>
                </c:pt>
                <c:pt idx="459">
                  <c:v>4.5980699999999999</c:v>
                </c:pt>
                <c:pt idx="460">
                  <c:v>4.6041249999999936</c:v>
                </c:pt>
                <c:pt idx="461">
                  <c:v>4.6175249999999926</c:v>
                </c:pt>
                <c:pt idx="462">
                  <c:v>4.6249879999999912</c:v>
                </c:pt>
                <c:pt idx="463">
                  <c:v>4.6322289999999997</c:v>
                </c:pt>
                <c:pt idx="464">
                  <c:v>0</c:v>
                </c:pt>
                <c:pt idx="465">
                  <c:v>4.6503829999999962</c:v>
                </c:pt>
                <c:pt idx="466">
                  <c:v>4.6639009999999947</c:v>
                </c:pt>
                <c:pt idx="467">
                  <c:v>4.6764590000000004</c:v>
                </c:pt>
                <c:pt idx="468">
                  <c:v>4.6840329999999959</c:v>
                </c:pt>
                <c:pt idx="469">
                  <c:v>0</c:v>
                </c:pt>
                <c:pt idx="470">
                  <c:v>0</c:v>
                </c:pt>
                <c:pt idx="471">
                  <c:v>4.7159959999999961</c:v>
                </c:pt>
                <c:pt idx="472">
                  <c:v>4.7258139999999962</c:v>
                </c:pt>
                <c:pt idx="473">
                  <c:v>4.7394910000000037</c:v>
                </c:pt>
                <c:pt idx="474">
                  <c:v>4.7436420000000039</c:v>
                </c:pt>
                <c:pt idx="475">
                  <c:v>0</c:v>
                </c:pt>
                <c:pt idx="476">
                  <c:v>0</c:v>
                </c:pt>
                <c:pt idx="477">
                  <c:v>4.7705849999999961</c:v>
                </c:pt>
                <c:pt idx="478">
                  <c:v>0</c:v>
                </c:pt>
                <c:pt idx="479">
                  <c:v>4.7957520000000002</c:v>
                </c:pt>
                <c:pt idx="480">
                  <c:v>4.8021009999999968</c:v>
                </c:pt>
                <c:pt idx="481">
                  <c:v>4.8109319999999958</c:v>
                </c:pt>
                <c:pt idx="482">
                  <c:v>4.8285749999999936</c:v>
                </c:pt>
                <c:pt idx="483">
                  <c:v>4.8391960000000003</c:v>
                </c:pt>
                <c:pt idx="484">
                  <c:v>4.8479899999999958</c:v>
                </c:pt>
                <c:pt idx="485">
                  <c:v>4.8527079999999962</c:v>
                </c:pt>
                <c:pt idx="486">
                  <c:v>4.8658739999999963</c:v>
                </c:pt>
                <c:pt idx="487">
                  <c:v>4.8729379999999969</c:v>
                </c:pt>
                <c:pt idx="488">
                  <c:v>0</c:v>
                </c:pt>
                <c:pt idx="489">
                  <c:v>4.8983099999999995</c:v>
                </c:pt>
                <c:pt idx="490">
                  <c:v>0</c:v>
                </c:pt>
                <c:pt idx="491">
                  <c:v>4.9164969999999997</c:v>
                </c:pt>
                <c:pt idx="492">
                  <c:v>4.92462</c:v>
                </c:pt>
                <c:pt idx="493">
                  <c:v>4.9353150000000001</c:v>
                </c:pt>
                <c:pt idx="494">
                  <c:v>4.9473000000000003</c:v>
                </c:pt>
                <c:pt idx="495">
                  <c:v>4.9528420000000004</c:v>
                </c:pt>
                <c:pt idx="496">
                  <c:v>4.9634179999999963</c:v>
                </c:pt>
                <c:pt idx="497">
                  <c:v>4.9757940000000014</c:v>
                </c:pt>
                <c:pt idx="498">
                  <c:v>4.9877279999999997</c:v>
                </c:pt>
                <c:pt idx="499">
                  <c:v>4.9942169999999964</c:v>
                </c:pt>
                <c:pt idx="500">
                  <c:v>5.0086740000000001</c:v>
                </c:pt>
                <c:pt idx="501">
                  <c:v>0</c:v>
                </c:pt>
                <c:pt idx="502">
                  <c:v>5.0242379999999969</c:v>
                </c:pt>
                <c:pt idx="503">
                  <c:v>0</c:v>
                </c:pt>
                <c:pt idx="504">
                  <c:v>5.0477879999999962</c:v>
                </c:pt>
                <c:pt idx="505">
                  <c:v>0</c:v>
                </c:pt>
                <c:pt idx="506">
                  <c:v>0</c:v>
                </c:pt>
                <c:pt idx="507">
                  <c:v>5.0722719999999999</c:v>
                </c:pt>
                <c:pt idx="508">
                  <c:v>5.0843859999999959</c:v>
                </c:pt>
                <c:pt idx="509">
                  <c:v>5.0923379999999963</c:v>
                </c:pt>
                <c:pt idx="510">
                  <c:v>0</c:v>
                </c:pt>
                <c:pt idx="511">
                  <c:v>5.1140169999999925</c:v>
                </c:pt>
                <c:pt idx="512">
                  <c:v>5.1243939999999961</c:v>
                </c:pt>
                <c:pt idx="513">
                  <c:v>5.1394419999999998</c:v>
                </c:pt>
                <c:pt idx="514">
                  <c:v>0</c:v>
                </c:pt>
                <c:pt idx="515">
                  <c:v>5.1558639999999976</c:v>
                </c:pt>
                <c:pt idx="516">
                  <c:v>5.1675619999999958</c:v>
                </c:pt>
                <c:pt idx="517">
                  <c:v>5.174461</c:v>
                </c:pt>
                <c:pt idx="518">
                  <c:v>5.1848449999999957</c:v>
                </c:pt>
                <c:pt idx="519">
                  <c:v>5.1918980000000001</c:v>
                </c:pt>
                <c:pt idx="520">
                  <c:v>5.2034019999999996</c:v>
                </c:pt>
                <c:pt idx="521">
                  <c:v>5.2172330000000002</c:v>
                </c:pt>
                <c:pt idx="522">
                  <c:v>5.2221899999999959</c:v>
                </c:pt>
                <c:pt idx="523">
                  <c:v>0</c:v>
                </c:pt>
                <c:pt idx="524">
                  <c:v>5.2457979999999997</c:v>
                </c:pt>
                <c:pt idx="525">
                  <c:v>5.25542</c:v>
                </c:pt>
                <c:pt idx="526">
                  <c:v>0</c:v>
                </c:pt>
                <c:pt idx="527">
                  <c:v>0</c:v>
                </c:pt>
                <c:pt idx="528">
                  <c:v>5.2843249999999964</c:v>
                </c:pt>
                <c:pt idx="529">
                  <c:v>5.2936740000000002</c:v>
                </c:pt>
                <c:pt idx="530">
                  <c:v>0</c:v>
                </c:pt>
                <c:pt idx="531">
                  <c:v>5.3157030000000001</c:v>
                </c:pt>
                <c:pt idx="532">
                  <c:v>5.3228579999999948</c:v>
                </c:pt>
                <c:pt idx="533">
                  <c:v>5.3391339999999996</c:v>
                </c:pt>
                <c:pt idx="534">
                  <c:v>5.3418089999999996</c:v>
                </c:pt>
                <c:pt idx="535">
                  <c:v>5.351153</c:v>
                </c:pt>
                <c:pt idx="536">
                  <c:v>5.3670099999999961</c:v>
                </c:pt>
                <c:pt idx="537">
                  <c:v>0</c:v>
                </c:pt>
                <c:pt idx="538">
                  <c:v>5.3847359999999957</c:v>
                </c:pt>
                <c:pt idx="539">
                  <c:v>5.3990539999999996</c:v>
                </c:pt>
                <c:pt idx="540">
                  <c:v>0</c:v>
                </c:pt>
                <c:pt idx="541">
                  <c:v>5.4145139999999961</c:v>
                </c:pt>
                <c:pt idx="542">
                  <c:v>5.4229269999999961</c:v>
                </c:pt>
                <c:pt idx="543">
                  <c:v>5.433265000000004</c:v>
                </c:pt>
                <c:pt idx="544">
                  <c:v>0</c:v>
                </c:pt>
                <c:pt idx="545">
                  <c:v>5.45268</c:v>
                </c:pt>
                <c:pt idx="546">
                  <c:v>5.4672349999999961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5.5011320000000001</c:v>
                </c:pt>
                <c:pt idx="551">
                  <c:v>0</c:v>
                </c:pt>
                <c:pt idx="552">
                  <c:v>5.5213070000000002</c:v>
                </c:pt>
                <c:pt idx="553">
                  <c:v>5.5333839999999999</c:v>
                </c:pt>
                <c:pt idx="554">
                  <c:v>5.5467670000000036</c:v>
                </c:pt>
                <c:pt idx="555">
                  <c:v>5.5590029999999997</c:v>
                </c:pt>
                <c:pt idx="556">
                  <c:v>5.5669919999999964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5.6131829999999958</c:v>
                </c:pt>
                <c:pt idx="562">
                  <c:v>5.6218309999999958</c:v>
                </c:pt>
                <c:pt idx="563">
                  <c:v>5.6353229999999996</c:v>
                </c:pt>
                <c:pt idx="564">
                  <c:v>5.6410640000000001</c:v>
                </c:pt>
                <c:pt idx="565">
                  <c:v>0</c:v>
                </c:pt>
                <c:pt idx="566">
                  <c:v>5.6606430000000003</c:v>
                </c:pt>
                <c:pt idx="567">
                  <c:v>0</c:v>
                </c:pt>
                <c:pt idx="568">
                  <c:v>5.6872220000000002</c:v>
                </c:pt>
                <c:pt idx="569">
                  <c:v>5.6970899999999958</c:v>
                </c:pt>
                <c:pt idx="570">
                  <c:v>0</c:v>
                </c:pt>
                <c:pt idx="571">
                  <c:v>0</c:v>
                </c:pt>
                <c:pt idx="572">
                  <c:v>5.7292839999999998</c:v>
                </c:pt>
                <c:pt idx="573">
                  <c:v>5.7371829999999964</c:v>
                </c:pt>
                <c:pt idx="574">
                  <c:v>5.7480739999999999</c:v>
                </c:pt>
                <c:pt idx="575">
                  <c:v>5.7533289999999999</c:v>
                </c:pt>
                <c:pt idx="576">
                  <c:v>5.7657129999999963</c:v>
                </c:pt>
                <c:pt idx="577">
                  <c:v>0</c:v>
                </c:pt>
                <c:pt idx="578">
                  <c:v>0</c:v>
                </c:pt>
                <c:pt idx="579">
                  <c:v>5.7919479999999997</c:v>
                </c:pt>
                <c:pt idx="580">
                  <c:v>0</c:v>
                </c:pt>
                <c:pt idx="581">
                  <c:v>5.8143239999999965</c:v>
                </c:pt>
                <c:pt idx="582">
                  <c:v>5.8241469999999946</c:v>
                </c:pt>
                <c:pt idx="583">
                  <c:v>5.8364479999999999</c:v>
                </c:pt>
                <c:pt idx="584">
                  <c:v>0</c:v>
                </c:pt>
                <c:pt idx="585">
                  <c:v>5.8552650000000002</c:v>
                </c:pt>
                <c:pt idx="586">
                  <c:v>0</c:v>
                </c:pt>
                <c:pt idx="587">
                  <c:v>5.8762100000000004</c:v>
                </c:pt>
                <c:pt idx="588">
                  <c:v>5.8851249999999968</c:v>
                </c:pt>
                <c:pt idx="589">
                  <c:v>0</c:v>
                </c:pt>
                <c:pt idx="590">
                  <c:v>5.9075730000000002</c:v>
                </c:pt>
                <c:pt idx="591">
                  <c:v>0</c:v>
                </c:pt>
                <c:pt idx="592">
                  <c:v>5.9235119999999961</c:v>
                </c:pt>
                <c:pt idx="593">
                  <c:v>5.9317859999999998</c:v>
                </c:pt>
                <c:pt idx="594">
                  <c:v>0</c:v>
                </c:pt>
                <c:pt idx="595">
                  <c:v>0</c:v>
                </c:pt>
                <c:pt idx="596">
                  <c:v>5.9672830000000001</c:v>
                </c:pt>
                <c:pt idx="597">
                  <c:v>0</c:v>
                </c:pt>
                <c:pt idx="598">
                  <c:v>5.9840920000000004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6.0420780000000001</c:v>
                </c:pt>
                <c:pt idx="605">
                  <c:v>6.0530330000000001</c:v>
                </c:pt>
                <c:pt idx="606">
                  <c:v>0</c:v>
                </c:pt>
                <c:pt idx="607">
                  <c:v>0</c:v>
                </c:pt>
                <c:pt idx="608">
                  <c:v>6.0867129999999996</c:v>
                </c:pt>
                <c:pt idx="609">
                  <c:v>6.0962399999999999</c:v>
                </c:pt>
                <c:pt idx="610">
                  <c:v>6.1055709999999959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6.1472660000000001</c:v>
                </c:pt>
                <c:pt idx="615">
                  <c:v>6.1588779999999961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6.1978339999999958</c:v>
                </c:pt>
                <c:pt idx="620">
                  <c:v>6.2086649999999999</c:v>
                </c:pt>
                <c:pt idx="621">
                  <c:v>6.2199439999999999</c:v>
                </c:pt>
                <c:pt idx="622">
                  <c:v>6.227671</c:v>
                </c:pt>
                <c:pt idx="623">
                  <c:v>0</c:v>
                </c:pt>
                <c:pt idx="624">
                  <c:v>6.2474259999999964</c:v>
                </c:pt>
                <c:pt idx="625">
                  <c:v>0</c:v>
                </c:pt>
                <c:pt idx="626">
                  <c:v>6.2653539999999985</c:v>
                </c:pt>
                <c:pt idx="627">
                  <c:v>6.2749730000000001</c:v>
                </c:pt>
                <c:pt idx="628">
                  <c:v>6.2851749999999962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6.3235399999999968</c:v>
                </c:pt>
                <c:pt idx="633">
                  <c:v>0</c:v>
                </c:pt>
                <c:pt idx="634">
                  <c:v>6.3409759999999968</c:v>
                </c:pt>
                <c:pt idx="635">
                  <c:v>6.3526179999999961</c:v>
                </c:pt>
                <c:pt idx="636">
                  <c:v>0</c:v>
                </c:pt>
                <c:pt idx="637">
                  <c:v>0</c:v>
                </c:pt>
                <c:pt idx="638">
                  <c:v>6.3807770000000001</c:v>
                </c:pt>
                <c:pt idx="639">
                  <c:v>6.3964530000000002</c:v>
                </c:pt>
                <c:pt idx="640">
                  <c:v>0</c:v>
                </c:pt>
                <c:pt idx="641">
                  <c:v>6.4157820000000001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6.467170999999996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6.5016400000000036</c:v>
                </c:pt>
                <c:pt idx="651">
                  <c:v>6.5140229999999963</c:v>
                </c:pt>
                <c:pt idx="652">
                  <c:v>0</c:v>
                </c:pt>
                <c:pt idx="653">
                  <c:v>6.5369780000000004</c:v>
                </c:pt>
                <c:pt idx="654">
                  <c:v>0</c:v>
                </c:pt>
                <c:pt idx="655">
                  <c:v>0</c:v>
                </c:pt>
                <c:pt idx="656">
                  <c:v>6.5627769999999961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6.6082080000000003</c:v>
                </c:pt>
                <c:pt idx="661">
                  <c:v>0</c:v>
                </c:pt>
                <c:pt idx="662">
                  <c:v>6.6235559999999927</c:v>
                </c:pt>
                <c:pt idx="663">
                  <c:v>0</c:v>
                </c:pt>
                <c:pt idx="664">
                  <c:v>6.6412870000000002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6.6978899999999957</c:v>
                </c:pt>
                <c:pt idx="670">
                  <c:v>6.7019089999999997</c:v>
                </c:pt>
                <c:pt idx="671">
                  <c:v>0</c:v>
                </c:pt>
                <c:pt idx="672">
                  <c:v>0</c:v>
                </c:pt>
                <c:pt idx="673">
                  <c:v>6.738105</c:v>
                </c:pt>
                <c:pt idx="674">
                  <c:v>0</c:v>
                </c:pt>
                <c:pt idx="675">
                  <c:v>6.7535720000000001</c:v>
                </c:pt>
                <c:pt idx="676">
                  <c:v>6.7608869999999959</c:v>
                </c:pt>
                <c:pt idx="677">
                  <c:v>0</c:v>
                </c:pt>
                <c:pt idx="678">
                  <c:v>6.7837019999999999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6.8271569999999926</c:v>
                </c:pt>
                <c:pt idx="683">
                  <c:v>6.8354049999999962</c:v>
                </c:pt>
                <c:pt idx="684">
                  <c:v>6.8450039999999985</c:v>
                </c:pt>
                <c:pt idx="685">
                  <c:v>6.8543279999999962</c:v>
                </c:pt>
                <c:pt idx="686">
                  <c:v>6.8671359999999932</c:v>
                </c:pt>
                <c:pt idx="687">
                  <c:v>0</c:v>
                </c:pt>
                <c:pt idx="688">
                  <c:v>0</c:v>
                </c:pt>
                <c:pt idx="689">
                  <c:v>6.8966490000000036</c:v>
                </c:pt>
                <c:pt idx="690">
                  <c:v>0</c:v>
                </c:pt>
                <c:pt idx="691">
                  <c:v>6.9142460000000003</c:v>
                </c:pt>
                <c:pt idx="692">
                  <c:v>6.9272099999999996</c:v>
                </c:pt>
                <c:pt idx="693">
                  <c:v>0</c:v>
                </c:pt>
                <c:pt idx="694">
                  <c:v>0</c:v>
                </c:pt>
                <c:pt idx="695">
                  <c:v>6.9581400000000002</c:v>
                </c:pt>
                <c:pt idx="696">
                  <c:v>6.9670009999999962</c:v>
                </c:pt>
                <c:pt idx="697">
                  <c:v>0</c:v>
                </c:pt>
                <c:pt idx="698">
                  <c:v>6.9834540000000001</c:v>
                </c:pt>
                <c:pt idx="699">
                  <c:v>6.9973809999999963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7.0349349999999937</c:v>
                </c:pt>
                <c:pt idx="704">
                  <c:v>7.044755999999996</c:v>
                </c:pt>
                <c:pt idx="705">
                  <c:v>7.0588949999999961</c:v>
                </c:pt>
                <c:pt idx="706">
                  <c:v>0</c:v>
                </c:pt>
                <c:pt idx="707">
                  <c:v>0</c:v>
                </c:pt>
                <c:pt idx="708">
                  <c:v>7.0859389999999962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7.1364549999999962</c:v>
                </c:pt>
                <c:pt idx="714">
                  <c:v>0</c:v>
                </c:pt>
                <c:pt idx="715">
                  <c:v>0</c:v>
                </c:pt>
                <c:pt idx="716">
                  <c:v>7.1614179999999958</c:v>
                </c:pt>
                <c:pt idx="717">
                  <c:v>0</c:v>
                </c:pt>
                <c:pt idx="718">
                  <c:v>7.1893649999999996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7.2356959999999999</c:v>
                </c:pt>
                <c:pt idx="724">
                  <c:v>7.2438859999999963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7.2854760000000001</c:v>
                </c:pt>
                <c:pt idx="729">
                  <c:v>0</c:v>
                </c:pt>
                <c:pt idx="730">
                  <c:v>0</c:v>
                </c:pt>
                <c:pt idx="731">
                  <c:v>7.3133799999999995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7.3606159999999958</c:v>
                </c:pt>
                <c:pt idx="737">
                  <c:v>0</c:v>
                </c:pt>
                <c:pt idx="738">
                  <c:v>7.380153</c:v>
                </c:pt>
                <c:pt idx="739">
                  <c:v>0</c:v>
                </c:pt>
                <c:pt idx="740">
                  <c:v>7.4042579999999996</c:v>
                </c:pt>
                <c:pt idx="741">
                  <c:v>7.4107830000000003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7.4745400000000002</c:v>
                </c:pt>
                <c:pt idx="748">
                  <c:v>0</c:v>
                </c:pt>
                <c:pt idx="749">
                  <c:v>0</c:v>
                </c:pt>
                <c:pt idx="750">
                  <c:v>7.5059909999999963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7.5966420000000037</c:v>
                </c:pt>
                <c:pt idx="760">
                  <c:v>7.602862</c:v>
                </c:pt>
                <c:pt idx="761">
                  <c:v>7.6121429999999961</c:v>
                </c:pt>
                <c:pt idx="762">
                  <c:v>0</c:v>
                </c:pt>
                <c:pt idx="763">
                  <c:v>7.6357020000000002</c:v>
                </c:pt>
                <c:pt idx="764">
                  <c:v>7.6434629999999997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7.7000669999999998</c:v>
                </c:pt>
                <c:pt idx="771">
                  <c:v>7.7193560000000003</c:v>
                </c:pt>
                <c:pt idx="772">
                  <c:v>7.7245209999999958</c:v>
                </c:pt>
                <c:pt idx="773">
                  <c:v>0</c:v>
                </c:pt>
                <c:pt idx="774">
                  <c:v>0</c:v>
                </c:pt>
                <c:pt idx="775">
                  <c:v>7.7556500000000002</c:v>
                </c:pt>
                <c:pt idx="776">
                  <c:v>0</c:v>
                </c:pt>
                <c:pt idx="777">
                  <c:v>7.7786190000000035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7.8395029999999997</c:v>
                </c:pt>
                <c:pt idx="784">
                  <c:v>7.8431119999999961</c:v>
                </c:pt>
                <c:pt idx="785">
                  <c:v>7.8592449999999996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7.8952619999999998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8.0057650000000002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8.0414940000000001</c:v>
                </c:pt>
                <c:pt idx="805">
                  <c:v>8.0564120000000088</c:v>
                </c:pt>
                <c:pt idx="806">
                  <c:v>8.0639940000000028</c:v>
                </c:pt>
                <c:pt idx="807">
                  <c:v>8.0794900000000087</c:v>
                </c:pt>
                <c:pt idx="808">
                  <c:v>0</c:v>
                </c:pt>
                <c:pt idx="809">
                  <c:v>8.0976670000000013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8.1481099999999991</c:v>
                </c:pt>
                <c:pt idx="815">
                  <c:v>0</c:v>
                </c:pt>
                <c:pt idx="816">
                  <c:v>8.1629140000000007</c:v>
                </c:pt>
                <c:pt idx="817">
                  <c:v>8.1778600000000008</c:v>
                </c:pt>
                <c:pt idx="818">
                  <c:v>8.1820700000000013</c:v>
                </c:pt>
                <c:pt idx="819">
                  <c:v>8.1956960000000088</c:v>
                </c:pt>
                <c:pt idx="820">
                  <c:v>0</c:v>
                </c:pt>
                <c:pt idx="821">
                  <c:v>8.2123049999999989</c:v>
                </c:pt>
                <c:pt idx="822">
                  <c:v>8.2221360000000008</c:v>
                </c:pt>
                <c:pt idx="823">
                  <c:v>0</c:v>
                </c:pt>
                <c:pt idx="824">
                  <c:v>8.2433009999999971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8.3102170000000015</c:v>
                </c:pt>
                <c:pt idx="832">
                  <c:v>8.3232239999999997</c:v>
                </c:pt>
                <c:pt idx="833">
                  <c:v>8.3335830000000026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8.3856650000000048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8.473313000000001</c:v>
                </c:pt>
                <c:pt idx="848">
                  <c:v>0</c:v>
                </c:pt>
                <c:pt idx="849">
                  <c:v>8.4909689999999998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8.5491030000000006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8.6323309999999989</c:v>
                </c:pt>
                <c:pt idx="864">
                  <c:v>0</c:v>
                </c:pt>
                <c:pt idx="865">
                  <c:v>0</c:v>
                </c:pt>
                <c:pt idx="866">
                  <c:v>8.6693739999999995</c:v>
                </c:pt>
                <c:pt idx="867">
                  <c:v>0</c:v>
                </c:pt>
                <c:pt idx="868">
                  <c:v>8.6897180000000009</c:v>
                </c:pt>
                <c:pt idx="869">
                  <c:v>8.6972100000000001</c:v>
                </c:pt>
                <c:pt idx="870">
                  <c:v>0</c:v>
                </c:pt>
                <c:pt idx="871">
                  <c:v>8.7192139999999991</c:v>
                </c:pt>
                <c:pt idx="872">
                  <c:v>8.7262319999999995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8.8571630000000034</c:v>
                </c:pt>
                <c:pt idx="886">
                  <c:v>8.8697930000000067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8.9146420000000006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8.9724000000000093</c:v>
                </c:pt>
                <c:pt idx="898">
                  <c:v>8.9842460000000006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9.0212019999999988</c:v>
                </c:pt>
                <c:pt idx="903">
                  <c:v>0</c:v>
                </c:pt>
                <c:pt idx="904">
                  <c:v>0</c:v>
                </c:pt>
                <c:pt idx="905">
                  <c:v>9.0539310000000004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9.2242819999999988</c:v>
                </c:pt>
                <c:pt idx="923">
                  <c:v>9.2378639999999983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9.2835080000000012</c:v>
                </c:pt>
                <c:pt idx="929">
                  <c:v>9.2945189999999993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9.3599360000000118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9.3936670000000007</c:v>
                </c:pt>
                <c:pt idx="940">
                  <c:v>0</c:v>
                </c:pt>
                <c:pt idx="941">
                  <c:v>9.4174590000000027</c:v>
                </c:pt>
                <c:pt idx="942">
                  <c:v>9.4293570000000013</c:v>
                </c:pt>
                <c:pt idx="943">
                  <c:v>9.4369709999999998</c:v>
                </c:pt>
                <c:pt idx="944">
                  <c:v>9.4454540000000069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9.4877360000000088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9.5211119999999987</c:v>
                </c:pt>
                <c:pt idx="953">
                  <c:v>0</c:v>
                </c:pt>
                <c:pt idx="954">
                  <c:v>9.5425450000000005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9.6937160000000002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9.7583880000000001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9.8458620000000003</c:v>
                </c:pt>
                <c:pt idx="985">
                  <c:v>9.8587100000000003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10.02426</c:v>
                </c:pt>
                <c:pt idx="1003">
                  <c:v>0</c:v>
                </c:pt>
                <c:pt idx="1004">
                  <c:v>0</c:v>
                </c:pt>
                <c:pt idx="1005">
                  <c:v>10.05036</c:v>
                </c:pt>
                <c:pt idx="1006">
                  <c:v>10.063780000000007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10.341810000000001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10.518969999999999</c:v>
                </c:pt>
                <c:pt idx="1052">
                  <c:v>10.52628</c:v>
                </c:pt>
                <c:pt idx="1053">
                  <c:v>0</c:v>
                </c:pt>
                <c:pt idx="1054">
                  <c:v>0</c:v>
                </c:pt>
                <c:pt idx="1055">
                  <c:v>10.556240000000004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10.63245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10.68576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11.09979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11.2316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11.307360000000001</c:v>
                </c:pt>
                <c:pt idx="1131">
                  <c:v>11.314720000000001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11.390600000000004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11.538219999999999</c:v>
                </c:pt>
                <c:pt idx="1154">
                  <c:v>0</c:v>
                </c:pt>
                <c:pt idx="1155">
                  <c:v>11.557980000000002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11.59121</c:v>
                </c:pt>
                <c:pt idx="1160">
                  <c:v>11.600430000000006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11.711740000000001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11.789630000000002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11.854520000000004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11.99779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12.22171</c:v>
                </c:pt>
                <c:pt idx="1223">
                  <c:v>12.23185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12.397530000000007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12.48879</c:v>
                </c:pt>
                <c:pt idx="1249">
                  <c:v>0</c:v>
                </c:pt>
                <c:pt idx="1250">
                  <c:v>12.509080000000004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12.57428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12.648129999999998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13.8498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14.01423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14.10402</c:v>
                </c:pt>
                <c:pt idx="1411">
                  <c:v>0</c:v>
                </c:pt>
                <c:pt idx="1412">
                  <c:v>14.122960000000001</c:v>
                </c:pt>
                <c:pt idx="1413">
                  <c:v>14.13003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14.17083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14.807320000000001</c:v>
                </c:pt>
                <c:pt idx="1481">
                  <c:v>14.8118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15.11774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16.245629999999966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16.636820000000014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17.193149999999989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19.667059999999999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xVal>
          <c:yVal>
            <c:numRef>
              <c:f>'1E7Pen-20keV'!$H$5:$H$2004</c:f>
              <c:numCache>
                <c:formatCode>0.00E+00</c:formatCode>
                <c:ptCount val="2000"/>
                <c:pt idx="0">
                  <c:v>4982</c:v>
                </c:pt>
                <c:pt idx="1">
                  <c:v>5608</c:v>
                </c:pt>
                <c:pt idx="2">
                  <c:v>5889</c:v>
                </c:pt>
                <c:pt idx="3">
                  <c:v>6229</c:v>
                </c:pt>
                <c:pt idx="4">
                  <c:v>6031</c:v>
                </c:pt>
                <c:pt idx="5">
                  <c:v>4561</c:v>
                </c:pt>
                <c:pt idx="6">
                  <c:v>2892</c:v>
                </c:pt>
                <c:pt idx="7">
                  <c:v>2086</c:v>
                </c:pt>
                <c:pt idx="8">
                  <c:v>1507</c:v>
                </c:pt>
                <c:pt idx="9">
                  <c:v>1206</c:v>
                </c:pt>
                <c:pt idx="10">
                  <c:v>962</c:v>
                </c:pt>
                <c:pt idx="11">
                  <c:v>786</c:v>
                </c:pt>
                <c:pt idx="12">
                  <c:v>701</c:v>
                </c:pt>
                <c:pt idx="13">
                  <c:v>570</c:v>
                </c:pt>
                <c:pt idx="14">
                  <c:v>525</c:v>
                </c:pt>
                <c:pt idx="15">
                  <c:v>453</c:v>
                </c:pt>
                <c:pt idx="16">
                  <c:v>394</c:v>
                </c:pt>
                <c:pt idx="17">
                  <c:v>344</c:v>
                </c:pt>
                <c:pt idx="18">
                  <c:v>306</c:v>
                </c:pt>
                <c:pt idx="19">
                  <c:v>286</c:v>
                </c:pt>
                <c:pt idx="20">
                  <c:v>274</c:v>
                </c:pt>
                <c:pt idx="21">
                  <c:v>233</c:v>
                </c:pt>
                <c:pt idx="22">
                  <c:v>214</c:v>
                </c:pt>
                <c:pt idx="23">
                  <c:v>206</c:v>
                </c:pt>
                <c:pt idx="24">
                  <c:v>183</c:v>
                </c:pt>
                <c:pt idx="25">
                  <c:v>142</c:v>
                </c:pt>
                <c:pt idx="26">
                  <c:v>161</c:v>
                </c:pt>
                <c:pt idx="27">
                  <c:v>125</c:v>
                </c:pt>
                <c:pt idx="28">
                  <c:v>146</c:v>
                </c:pt>
                <c:pt idx="29">
                  <c:v>126</c:v>
                </c:pt>
                <c:pt idx="30">
                  <c:v>111</c:v>
                </c:pt>
                <c:pt idx="31">
                  <c:v>111</c:v>
                </c:pt>
                <c:pt idx="32">
                  <c:v>98</c:v>
                </c:pt>
                <c:pt idx="33">
                  <c:v>98</c:v>
                </c:pt>
                <c:pt idx="34">
                  <c:v>74</c:v>
                </c:pt>
                <c:pt idx="35">
                  <c:v>63</c:v>
                </c:pt>
                <c:pt idx="36">
                  <c:v>76</c:v>
                </c:pt>
                <c:pt idx="37">
                  <c:v>68</c:v>
                </c:pt>
                <c:pt idx="38">
                  <c:v>67</c:v>
                </c:pt>
                <c:pt idx="39">
                  <c:v>54</c:v>
                </c:pt>
                <c:pt idx="40">
                  <c:v>77</c:v>
                </c:pt>
                <c:pt idx="41">
                  <c:v>53</c:v>
                </c:pt>
                <c:pt idx="42">
                  <c:v>45</c:v>
                </c:pt>
                <c:pt idx="43">
                  <c:v>45</c:v>
                </c:pt>
                <c:pt idx="44">
                  <c:v>56</c:v>
                </c:pt>
                <c:pt idx="45">
                  <c:v>46</c:v>
                </c:pt>
                <c:pt idx="46">
                  <c:v>39</c:v>
                </c:pt>
                <c:pt idx="47">
                  <c:v>50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46</c:v>
                </c:pt>
                <c:pt idx="52">
                  <c:v>41</c:v>
                </c:pt>
                <c:pt idx="53">
                  <c:v>34</c:v>
                </c:pt>
                <c:pt idx="54">
                  <c:v>38</c:v>
                </c:pt>
                <c:pt idx="55">
                  <c:v>34</c:v>
                </c:pt>
                <c:pt idx="56">
                  <c:v>30</c:v>
                </c:pt>
                <c:pt idx="57">
                  <c:v>31</c:v>
                </c:pt>
                <c:pt idx="58">
                  <c:v>30</c:v>
                </c:pt>
                <c:pt idx="59">
                  <c:v>33</c:v>
                </c:pt>
                <c:pt idx="60">
                  <c:v>38</c:v>
                </c:pt>
                <c:pt idx="61">
                  <c:v>20</c:v>
                </c:pt>
                <c:pt idx="62">
                  <c:v>35</c:v>
                </c:pt>
                <c:pt idx="63">
                  <c:v>24</c:v>
                </c:pt>
                <c:pt idx="64">
                  <c:v>24</c:v>
                </c:pt>
                <c:pt idx="65">
                  <c:v>22</c:v>
                </c:pt>
                <c:pt idx="66">
                  <c:v>20</c:v>
                </c:pt>
                <c:pt idx="67">
                  <c:v>19</c:v>
                </c:pt>
                <c:pt idx="68">
                  <c:v>27</c:v>
                </c:pt>
                <c:pt idx="69">
                  <c:v>23</c:v>
                </c:pt>
                <c:pt idx="70">
                  <c:v>21</c:v>
                </c:pt>
                <c:pt idx="71">
                  <c:v>17</c:v>
                </c:pt>
                <c:pt idx="72">
                  <c:v>15</c:v>
                </c:pt>
                <c:pt idx="73">
                  <c:v>17</c:v>
                </c:pt>
                <c:pt idx="74">
                  <c:v>19</c:v>
                </c:pt>
                <c:pt idx="75">
                  <c:v>20</c:v>
                </c:pt>
                <c:pt idx="76">
                  <c:v>17</c:v>
                </c:pt>
                <c:pt idx="77">
                  <c:v>16</c:v>
                </c:pt>
                <c:pt idx="78">
                  <c:v>19</c:v>
                </c:pt>
                <c:pt idx="79">
                  <c:v>14</c:v>
                </c:pt>
                <c:pt idx="80">
                  <c:v>17</c:v>
                </c:pt>
                <c:pt idx="81">
                  <c:v>15</c:v>
                </c:pt>
                <c:pt idx="82">
                  <c:v>16</c:v>
                </c:pt>
                <c:pt idx="83">
                  <c:v>18</c:v>
                </c:pt>
                <c:pt idx="84">
                  <c:v>9</c:v>
                </c:pt>
                <c:pt idx="85">
                  <c:v>15</c:v>
                </c:pt>
                <c:pt idx="86">
                  <c:v>13</c:v>
                </c:pt>
                <c:pt idx="87">
                  <c:v>11</c:v>
                </c:pt>
                <c:pt idx="88">
                  <c:v>6</c:v>
                </c:pt>
                <c:pt idx="89">
                  <c:v>16</c:v>
                </c:pt>
                <c:pt idx="90">
                  <c:v>17</c:v>
                </c:pt>
                <c:pt idx="91">
                  <c:v>9</c:v>
                </c:pt>
                <c:pt idx="92">
                  <c:v>15</c:v>
                </c:pt>
                <c:pt idx="93">
                  <c:v>10</c:v>
                </c:pt>
                <c:pt idx="94">
                  <c:v>19</c:v>
                </c:pt>
                <c:pt idx="95">
                  <c:v>14</c:v>
                </c:pt>
                <c:pt idx="96">
                  <c:v>12</c:v>
                </c:pt>
                <c:pt idx="97">
                  <c:v>13</c:v>
                </c:pt>
                <c:pt idx="98">
                  <c:v>9</c:v>
                </c:pt>
                <c:pt idx="99">
                  <c:v>10</c:v>
                </c:pt>
                <c:pt idx="100">
                  <c:v>11</c:v>
                </c:pt>
                <c:pt idx="101">
                  <c:v>13</c:v>
                </c:pt>
                <c:pt idx="102">
                  <c:v>11</c:v>
                </c:pt>
                <c:pt idx="103">
                  <c:v>13</c:v>
                </c:pt>
                <c:pt idx="104">
                  <c:v>11</c:v>
                </c:pt>
                <c:pt idx="105">
                  <c:v>16</c:v>
                </c:pt>
                <c:pt idx="106">
                  <c:v>16</c:v>
                </c:pt>
                <c:pt idx="107">
                  <c:v>5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6</c:v>
                </c:pt>
                <c:pt idx="112">
                  <c:v>6</c:v>
                </c:pt>
                <c:pt idx="113">
                  <c:v>11</c:v>
                </c:pt>
                <c:pt idx="114">
                  <c:v>12</c:v>
                </c:pt>
                <c:pt idx="115">
                  <c:v>8</c:v>
                </c:pt>
                <c:pt idx="116">
                  <c:v>5</c:v>
                </c:pt>
                <c:pt idx="117">
                  <c:v>10</c:v>
                </c:pt>
                <c:pt idx="118">
                  <c:v>14</c:v>
                </c:pt>
                <c:pt idx="119">
                  <c:v>9</c:v>
                </c:pt>
                <c:pt idx="120">
                  <c:v>12</c:v>
                </c:pt>
                <c:pt idx="121">
                  <c:v>8</c:v>
                </c:pt>
                <c:pt idx="122">
                  <c:v>10</c:v>
                </c:pt>
                <c:pt idx="123">
                  <c:v>13</c:v>
                </c:pt>
                <c:pt idx="124">
                  <c:v>7</c:v>
                </c:pt>
                <c:pt idx="125">
                  <c:v>7</c:v>
                </c:pt>
                <c:pt idx="126">
                  <c:v>8</c:v>
                </c:pt>
                <c:pt idx="127">
                  <c:v>7</c:v>
                </c:pt>
                <c:pt idx="128">
                  <c:v>7</c:v>
                </c:pt>
                <c:pt idx="129">
                  <c:v>10</c:v>
                </c:pt>
                <c:pt idx="130">
                  <c:v>9</c:v>
                </c:pt>
                <c:pt idx="131">
                  <c:v>9</c:v>
                </c:pt>
                <c:pt idx="132">
                  <c:v>12</c:v>
                </c:pt>
                <c:pt idx="133">
                  <c:v>7</c:v>
                </c:pt>
                <c:pt idx="134">
                  <c:v>6</c:v>
                </c:pt>
                <c:pt idx="135">
                  <c:v>10</c:v>
                </c:pt>
                <c:pt idx="136">
                  <c:v>10</c:v>
                </c:pt>
                <c:pt idx="137">
                  <c:v>12</c:v>
                </c:pt>
                <c:pt idx="138">
                  <c:v>8</c:v>
                </c:pt>
                <c:pt idx="139">
                  <c:v>8</c:v>
                </c:pt>
                <c:pt idx="140">
                  <c:v>11</c:v>
                </c:pt>
                <c:pt idx="141">
                  <c:v>9</c:v>
                </c:pt>
                <c:pt idx="142">
                  <c:v>7</c:v>
                </c:pt>
                <c:pt idx="143">
                  <c:v>7</c:v>
                </c:pt>
                <c:pt idx="144">
                  <c:v>8</c:v>
                </c:pt>
                <c:pt idx="145">
                  <c:v>9</c:v>
                </c:pt>
                <c:pt idx="146">
                  <c:v>8</c:v>
                </c:pt>
                <c:pt idx="147">
                  <c:v>8</c:v>
                </c:pt>
                <c:pt idx="148">
                  <c:v>6</c:v>
                </c:pt>
                <c:pt idx="149">
                  <c:v>4</c:v>
                </c:pt>
                <c:pt idx="150">
                  <c:v>7</c:v>
                </c:pt>
                <c:pt idx="151">
                  <c:v>5</c:v>
                </c:pt>
                <c:pt idx="152">
                  <c:v>7</c:v>
                </c:pt>
                <c:pt idx="153">
                  <c:v>10</c:v>
                </c:pt>
                <c:pt idx="154">
                  <c:v>7</c:v>
                </c:pt>
                <c:pt idx="155">
                  <c:v>8</c:v>
                </c:pt>
                <c:pt idx="156">
                  <c:v>6</c:v>
                </c:pt>
                <c:pt idx="157">
                  <c:v>11</c:v>
                </c:pt>
                <c:pt idx="158">
                  <c:v>11</c:v>
                </c:pt>
                <c:pt idx="159">
                  <c:v>9</c:v>
                </c:pt>
                <c:pt idx="160">
                  <c:v>8</c:v>
                </c:pt>
                <c:pt idx="161">
                  <c:v>10</c:v>
                </c:pt>
                <c:pt idx="162">
                  <c:v>11</c:v>
                </c:pt>
                <c:pt idx="163">
                  <c:v>2</c:v>
                </c:pt>
                <c:pt idx="164">
                  <c:v>4</c:v>
                </c:pt>
                <c:pt idx="165">
                  <c:v>9</c:v>
                </c:pt>
                <c:pt idx="166">
                  <c:v>5</c:v>
                </c:pt>
                <c:pt idx="167">
                  <c:v>5</c:v>
                </c:pt>
                <c:pt idx="168">
                  <c:v>7</c:v>
                </c:pt>
                <c:pt idx="169">
                  <c:v>11</c:v>
                </c:pt>
                <c:pt idx="170">
                  <c:v>8</c:v>
                </c:pt>
                <c:pt idx="171">
                  <c:v>10</c:v>
                </c:pt>
                <c:pt idx="172">
                  <c:v>11</c:v>
                </c:pt>
                <c:pt idx="173">
                  <c:v>6</c:v>
                </c:pt>
                <c:pt idx="174">
                  <c:v>10</c:v>
                </c:pt>
                <c:pt idx="175">
                  <c:v>8</c:v>
                </c:pt>
                <c:pt idx="176">
                  <c:v>5</c:v>
                </c:pt>
                <c:pt idx="177">
                  <c:v>11</c:v>
                </c:pt>
                <c:pt idx="178">
                  <c:v>5</c:v>
                </c:pt>
                <c:pt idx="179">
                  <c:v>4</c:v>
                </c:pt>
                <c:pt idx="180">
                  <c:v>3</c:v>
                </c:pt>
                <c:pt idx="181">
                  <c:v>8</c:v>
                </c:pt>
                <c:pt idx="182">
                  <c:v>7</c:v>
                </c:pt>
                <c:pt idx="183">
                  <c:v>7</c:v>
                </c:pt>
                <c:pt idx="184">
                  <c:v>8</c:v>
                </c:pt>
                <c:pt idx="185">
                  <c:v>7</c:v>
                </c:pt>
                <c:pt idx="186">
                  <c:v>8</c:v>
                </c:pt>
                <c:pt idx="187">
                  <c:v>5</c:v>
                </c:pt>
                <c:pt idx="188">
                  <c:v>5</c:v>
                </c:pt>
                <c:pt idx="189">
                  <c:v>9</c:v>
                </c:pt>
                <c:pt idx="190">
                  <c:v>4</c:v>
                </c:pt>
                <c:pt idx="191">
                  <c:v>6</c:v>
                </c:pt>
                <c:pt idx="192">
                  <c:v>4</c:v>
                </c:pt>
                <c:pt idx="193">
                  <c:v>4</c:v>
                </c:pt>
                <c:pt idx="194">
                  <c:v>12</c:v>
                </c:pt>
                <c:pt idx="195">
                  <c:v>6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5</c:v>
                </c:pt>
                <c:pt idx="200">
                  <c:v>4</c:v>
                </c:pt>
                <c:pt idx="201">
                  <c:v>5</c:v>
                </c:pt>
                <c:pt idx="202">
                  <c:v>5</c:v>
                </c:pt>
                <c:pt idx="203">
                  <c:v>4</c:v>
                </c:pt>
                <c:pt idx="204">
                  <c:v>4</c:v>
                </c:pt>
                <c:pt idx="205">
                  <c:v>11</c:v>
                </c:pt>
                <c:pt idx="206">
                  <c:v>7</c:v>
                </c:pt>
                <c:pt idx="207">
                  <c:v>4</c:v>
                </c:pt>
                <c:pt idx="208">
                  <c:v>1</c:v>
                </c:pt>
                <c:pt idx="209">
                  <c:v>6</c:v>
                </c:pt>
                <c:pt idx="210">
                  <c:v>4</c:v>
                </c:pt>
                <c:pt idx="211">
                  <c:v>8</c:v>
                </c:pt>
                <c:pt idx="212">
                  <c:v>6</c:v>
                </c:pt>
                <c:pt idx="213">
                  <c:v>8</c:v>
                </c:pt>
                <c:pt idx="214">
                  <c:v>7</c:v>
                </c:pt>
                <c:pt idx="215">
                  <c:v>3</c:v>
                </c:pt>
                <c:pt idx="216">
                  <c:v>4</c:v>
                </c:pt>
                <c:pt idx="217">
                  <c:v>4</c:v>
                </c:pt>
                <c:pt idx="218">
                  <c:v>6</c:v>
                </c:pt>
                <c:pt idx="219">
                  <c:v>5</c:v>
                </c:pt>
                <c:pt idx="220">
                  <c:v>7</c:v>
                </c:pt>
                <c:pt idx="221">
                  <c:v>4</c:v>
                </c:pt>
                <c:pt idx="222">
                  <c:v>3</c:v>
                </c:pt>
                <c:pt idx="223">
                  <c:v>7</c:v>
                </c:pt>
                <c:pt idx="224">
                  <c:v>4</c:v>
                </c:pt>
                <c:pt idx="225">
                  <c:v>5</c:v>
                </c:pt>
                <c:pt idx="226">
                  <c:v>6</c:v>
                </c:pt>
                <c:pt idx="227">
                  <c:v>4</c:v>
                </c:pt>
                <c:pt idx="228">
                  <c:v>5</c:v>
                </c:pt>
                <c:pt idx="229">
                  <c:v>3</c:v>
                </c:pt>
                <c:pt idx="230">
                  <c:v>6</c:v>
                </c:pt>
                <c:pt idx="231">
                  <c:v>1</c:v>
                </c:pt>
                <c:pt idx="232">
                  <c:v>3</c:v>
                </c:pt>
                <c:pt idx="233">
                  <c:v>5</c:v>
                </c:pt>
                <c:pt idx="234">
                  <c:v>2</c:v>
                </c:pt>
                <c:pt idx="235">
                  <c:v>5</c:v>
                </c:pt>
                <c:pt idx="236">
                  <c:v>3</c:v>
                </c:pt>
                <c:pt idx="237">
                  <c:v>2</c:v>
                </c:pt>
                <c:pt idx="238">
                  <c:v>4</c:v>
                </c:pt>
                <c:pt idx="239">
                  <c:v>6</c:v>
                </c:pt>
                <c:pt idx="240">
                  <c:v>2</c:v>
                </c:pt>
                <c:pt idx="241">
                  <c:v>1</c:v>
                </c:pt>
                <c:pt idx="242">
                  <c:v>11</c:v>
                </c:pt>
                <c:pt idx="243">
                  <c:v>1</c:v>
                </c:pt>
                <c:pt idx="244">
                  <c:v>5</c:v>
                </c:pt>
                <c:pt idx="245">
                  <c:v>8</c:v>
                </c:pt>
                <c:pt idx="246">
                  <c:v>3</c:v>
                </c:pt>
                <c:pt idx="247">
                  <c:v>6</c:v>
                </c:pt>
                <c:pt idx="248">
                  <c:v>4</c:v>
                </c:pt>
                <c:pt idx="249">
                  <c:v>2</c:v>
                </c:pt>
                <c:pt idx="250">
                  <c:v>2</c:v>
                </c:pt>
                <c:pt idx="251">
                  <c:v>6</c:v>
                </c:pt>
                <c:pt idx="252">
                  <c:v>5</c:v>
                </c:pt>
                <c:pt idx="253">
                  <c:v>8</c:v>
                </c:pt>
                <c:pt idx="254">
                  <c:v>7</c:v>
                </c:pt>
                <c:pt idx="255">
                  <c:v>1</c:v>
                </c:pt>
                <c:pt idx="256">
                  <c:v>2</c:v>
                </c:pt>
                <c:pt idx="257">
                  <c:v>3</c:v>
                </c:pt>
                <c:pt idx="258">
                  <c:v>4</c:v>
                </c:pt>
                <c:pt idx="259">
                  <c:v>6</c:v>
                </c:pt>
                <c:pt idx="260">
                  <c:v>4</c:v>
                </c:pt>
                <c:pt idx="261">
                  <c:v>3</c:v>
                </c:pt>
                <c:pt idx="262">
                  <c:v>2</c:v>
                </c:pt>
                <c:pt idx="263">
                  <c:v>7</c:v>
                </c:pt>
                <c:pt idx="264">
                  <c:v>2</c:v>
                </c:pt>
                <c:pt idx="265">
                  <c:v>0</c:v>
                </c:pt>
                <c:pt idx="266">
                  <c:v>1</c:v>
                </c:pt>
                <c:pt idx="267">
                  <c:v>7</c:v>
                </c:pt>
                <c:pt idx="268">
                  <c:v>2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1</c:v>
                </c:pt>
                <c:pt idx="273">
                  <c:v>3</c:v>
                </c:pt>
                <c:pt idx="274">
                  <c:v>0</c:v>
                </c:pt>
                <c:pt idx="275">
                  <c:v>1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5</c:v>
                </c:pt>
                <c:pt idx="280">
                  <c:v>3</c:v>
                </c:pt>
                <c:pt idx="281">
                  <c:v>4</c:v>
                </c:pt>
                <c:pt idx="282">
                  <c:v>1</c:v>
                </c:pt>
                <c:pt idx="283">
                  <c:v>2</c:v>
                </c:pt>
                <c:pt idx="284">
                  <c:v>2</c:v>
                </c:pt>
                <c:pt idx="285">
                  <c:v>3</c:v>
                </c:pt>
                <c:pt idx="286">
                  <c:v>0</c:v>
                </c:pt>
                <c:pt idx="287">
                  <c:v>3</c:v>
                </c:pt>
                <c:pt idx="288">
                  <c:v>3</c:v>
                </c:pt>
                <c:pt idx="289">
                  <c:v>6</c:v>
                </c:pt>
                <c:pt idx="290">
                  <c:v>7</c:v>
                </c:pt>
                <c:pt idx="291">
                  <c:v>3</c:v>
                </c:pt>
                <c:pt idx="292">
                  <c:v>2</c:v>
                </c:pt>
                <c:pt idx="293">
                  <c:v>3</c:v>
                </c:pt>
                <c:pt idx="294">
                  <c:v>3</c:v>
                </c:pt>
                <c:pt idx="295">
                  <c:v>1</c:v>
                </c:pt>
                <c:pt idx="296">
                  <c:v>2</c:v>
                </c:pt>
                <c:pt idx="297">
                  <c:v>3</c:v>
                </c:pt>
                <c:pt idx="298">
                  <c:v>2</c:v>
                </c:pt>
                <c:pt idx="299">
                  <c:v>1</c:v>
                </c:pt>
                <c:pt idx="300">
                  <c:v>0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2</c:v>
                </c:pt>
                <c:pt idx="305">
                  <c:v>2</c:v>
                </c:pt>
                <c:pt idx="306">
                  <c:v>4</c:v>
                </c:pt>
                <c:pt idx="307">
                  <c:v>1</c:v>
                </c:pt>
                <c:pt idx="308">
                  <c:v>1</c:v>
                </c:pt>
                <c:pt idx="309">
                  <c:v>4</c:v>
                </c:pt>
                <c:pt idx="310">
                  <c:v>3</c:v>
                </c:pt>
                <c:pt idx="311">
                  <c:v>2</c:v>
                </c:pt>
                <c:pt idx="312">
                  <c:v>4</c:v>
                </c:pt>
                <c:pt idx="313">
                  <c:v>2</c:v>
                </c:pt>
                <c:pt idx="314">
                  <c:v>1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0</c:v>
                </c:pt>
                <c:pt idx="319">
                  <c:v>4</c:v>
                </c:pt>
                <c:pt idx="320">
                  <c:v>2</c:v>
                </c:pt>
                <c:pt idx="321">
                  <c:v>3</c:v>
                </c:pt>
                <c:pt idx="322">
                  <c:v>1</c:v>
                </c:pt>
                <c:pt idx="323">
                  <c:v>1</c:v>
                </c:pt>
                <c:pt idx="324">
                  <c:v>6</c:v>
                </c:pt>
                <c:pt idx="325">
                  <c:v>3</c:v>
                </c:pt>
                <c:pt idx="326">
                  <c:v>6</c:v>
                </c:pt>
                <c:pt idx="327">
                  <c:v>4</c:v>
                </c:pt>
                <c:pt idx="328">
                  <c:v>4</c:v>
                </c:pt>
                <c:pt idx="329">
                  <c:v>4</c:v>
                </c:pt>
                <c:pt idx="330">
                  <c:v>1</c:v>
                </c:pt>
                <c:pt idx="331">
                  <c:v>3</c:v>
                </c:pt>
                <c:pt idx="332">
                  <c:v>1</c:v>
                </c:pt>
                <c:pt idx="333">
                  <c:v>1</c:v>
                </c:pt>
                <c:pt idx="334">
                  <c:v>0</c:v>
                </c:pt>
                <c:pt idx="335">
                  <c:v>3</c:v>
                </c:pt>
                <c:pt idx="336">
                  <c:v>3</c:v>
                </c:pt>
                <c:pt idx="337">
                  <c:v>1</c:v>
                </c:pt>
                <c:pt idx="338">
                  <c:v>0</c:v>
                </c:pt>
                <c:pt idx="339">
                  <c:v>1</c:v>
                </c:pt>
                <c:pt idx="340">
                  <c:v>7</c:v>
                </c:pt>
                <c:pt idx="341">
                  <c:v>1</c:v>
                </c:pt>
                <c:pt idx="342">
                  <c:v>2</c:v>
                </c:pt>
                <c:pt idx="343">
                  <c:v>1</c:v>
                </c:pt>
                <c:pt idx="344">
                  <c:v>1</c:v>
                </c:pt>
                <c:pt idx="345">
                  <c:v>4</c:v>
                </c:pt>
                <c:pt idx="346">
                  <c:v>2</c:v>
                </c:pt>
                <c:pt idx="347">
                  <c:v>0</c:v>
                </c:pt>
                <c:pt idx="348">
                  <c:v>5</c:v>
                </c:pt>
                <c:pt idx="349">
                  <c:v>3</c:v>
                </c:pt>
                <c:pt idx="350">
                  <c:v>2</c:v>
                </c:pt>
                <c:pt idx="351">
                  <c:v>0</c:v>
                </c:pt>
                <c:pt idx="352">
                  <c:v>2</c:v>
                </c:pt>
                <c:pt idx="353">
                  <c:v>2</c:v>
                </c:pt>
                <c:pt idx="354">
                  <c:v>7</c:v>
                </c:pt>
                <c:pt idx="355">
                  <c:v>3</c:v>
                </c:pt>
                <c:pt idx="356">
                  <c:v>7</c:v>
                </c:pt>
                <c:pt idx="357">
                  <c:v>5</c:v>
                </c:pt>
                <c:pt idx="358">
                  <c:v>7</c:v>
                </c:pt>
                <c:pt idx="359">
                  <c:v>1</c:v>
                </c:pt>
                <c:pt idx="360">
                  <c:v>3</c:v>
                </c:pt>
                <c:pt idx="361">
                  <c:v>3</c:v>
                </c:pt>
                <c:pt idx="362">
                  <c:v>4</c:v>
                </c:pt>
                <c:pt idx="363">
                  <c:v>3</c:v>
                </c:pt>
                <c:pt idx="364">
                  <c:v>5</c:v>
                </c:pt>
                <c:pt idx="365">
                  <c:v>3</c:v>
                </c:pt>
                <c:pt idx="366">
                  <c:v>1</c:v>
                </c:pt>
                <c:pt idx="367">
                  <c:v>2</c:v>
                </c:pt>
                <c:pt idx="368">
                  <c:v>5</c:v>
                </c:pt>
                <c:pt idx="369">
                  <c:v>6</c:v>
                </c:pt>
                <c:pt idx="370">
                  <c:v>5</c:v>
                </c:pt>
                <c:pt idx="371">
                  <c:v>4</c:v>
                </c:pt>
                <c:pt idx="372">
                  <c:v>1</c:v>
                </c:pt>
                <c:pt idx="373">
                  <c:v>3</c:v>
                </c:pt>
                <c:pt idx="374">
                  <c:v>3</c:v>
                </c:pt>
                <c:pt idx="375">
                  <c:v>4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4</c:v>
                </c:pt>
                <c:pt idx="380">
                  <c:v>7</c:v>
                </c:pt>
                <c:pt idx="381">
                  <c:v>2</c:v>
                </c:pt>
                <c:pt idx="382">
                  <c:v>2</c:v>
                </c:pt>
                <c:pt idx="383">
                  <c:v>1</c:v>
                </c:pt>
                <c:pt idx="384">
                  <c:v>6</c:v>
                </c:pt>
                <c:pt idx="385">
                  <c:v>4</c:v>
                </c:pt>
                <c:pt idx="386">
                  <c:v>3</c:v>
                </c:pt>
                <c:pt idx="387">
                  <c:v>0</c:v>
                </c:pt>
                <c:pt idx="388">
                  <c:v>2</c:v>
                </c:pt>
                <c:pt idx="389">
                  <c:v>3</c:v>
                </c:pt>
                <c:pt idx="390">
                  <c:v>5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4</c:v>
                </c:pt>
                <c:pt idx="395">
                  <c:v>1</c:v>
                </c:pt>
                <c:pt idx="396">
                  <c:v>3</c:v>
                </c:pt>
                <c:pt idx="397">
                  <c:v>0</c:v>
                </c:pt>
                <c:pt idx="398">
                  <c:v>1</c:v>
                </c:pt>
                <c:pt idx="399">
                  <c:v>1</c:v>
                </c:pt>
                <c:pt idx="400">
                  <c:v>3</c:v>
                </c:pt>
                <c:pt idx="401">
                  <c:v>2</c:v>
                </c:pt>
                <c:pt idx="402">
                  <c:v>2</c:v>
                </c:pt>
                <c:pt idx="403">
                  <c:v>3</c:v>
                </c:pt>
                <c:pt idx="404">
                  <c:v>1</c:v>
                </c:pt>
                <c:pt idx="405">
                  <c:v>2</c:v>
                </c:pt>
                <c:pt idx="406">
                  <c:v>3</c:v>
                </c:pt>
                <c:pt idx="407">
                  <c:v>1</c:v>
                </c:pt>
                <c:pt idx="408">
                  <c:v>2</c:v>
                </c:pt>
                <c:pt idx="409">
                  <c:v>3</c:v>
                </c:pt>
                <c:pt idx="410">
                  <c:v>0</c:v>
                </c:pt>
                <c:pt idx="411">
                  <c:v>4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2</c:v>
                </c:pt>
                <c:pt idx="416">
                  <c:v>1</c:v>
                </c:pt>
                <c:pt idx="417">
                  <c:v>0</c:v>
                </c:pt>
                <c:pt idx="418">
                  <c:v>0</c:v>
                </c:pt>
                <c:pt idx="419">
                  <c:v>3</c:v>
                </c:pt>
                <c:pt idx="420">
                  <c:v>2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4</c:v>
                </c:pt>
                <c:pt idx="425">
                  <c:v>1</c:v>
                </c:pt>
                <c:pt idx="426">
                  <c:v>1</c:v>
                </c:pt>
                <c:pt idx="427">
                  <c:v>2</c:v>
                </c:pt>
                <c:pt idx="428">
                  <c:v>1</c:v>
                </c:pt>
                <c:pt idx="429">
                  <c:v>0</c:v>
                </c:pt>
                <c:pt idx="430">
                  <c:v>0</c:v>
                </c:pt>
                <c:pt idx="431">
                  <c:v>2</c:v>
                </c:pt>
                <c:pt idx="432">
                  <c:v>3</c:v>
                </c:pt>
                <c:pt idx="433">
                  <c:v>1</c:v>
                </c:pt>
                <c:pt idx="434">
                  <c:v>0</c:v>
                </c:pt>
                <c:pt idx="435">
                  <c:v>6</c:v>
                </c:pt>
                <c:pt idx="436">
                  <c:v>3</c:v>
                </c:pt>
                <c:pt idx="437">
                  <c:v>0</c:v>
                </c:pt>
                <c:pt idx="438">
                  <c:v>1</c:v>
                </c:pt>
                <c:pt idx="439">
                  <c:v>1</c:v>
                </c:pt>
                <c:pt idx="440">
                  <c:v>0</c:v>
                </c:pt>
                <c:pt idx="441">
                  <c:v>1</c:v>
                </c:pt>
                <c:pt idx="442">
                  <c:v>5</c:v>
                </c:pt>
                <c:pt idx="443">
                  <c:v>1</c:v>
                </c:pt>
                <c:pt idx="444">
                  <c:v>4</c:v>
                </c:pt>
                <c:pt idx="445">
                  <c:v>2</c:v>
                </c:pt>
                <c:pt idx="446">
                  <c:v>1</c:v>
                </c:pt>
                <c:pt idx="447">
                  <c:v>0</c:v>
                </c:pt>
                <c:pt idx="448">
                  <c:v>1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5</c:v>
                </c:pt>
                <c:pt idx="453">
                  <c:v>0</c:v>
                </c:pt>
                <c:pt idx="454">
                  <c:v>0</c:v>
                </c:pt>
                <c:pt idx="455">
                  <c:v>3</c:v>
                </c:pt>
                <c:pt idx="456">
                  <c:v>1</c:v>
                </c:pt>
                <c:pt idx="457">
                  <c:v>0</c:v>
                </c:pt>
                <c:pt idx="458">
                  <c:v>2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2</c:v>
                </c:pt>
                <c:pt idx="463">
                  <c:v>2</c:v>
                </c:pt>
                <c:pt idx="464">
                  <c:v>0</c:v>
                </c:pt>
                <c:pt idx="465">
                  <c:v>2</c:v>
                </c:pt>
                <c:pt idx="466">
                  <c:v>4</c:v>
                </c:pt>
                <c:pt idx="467">
                  <c:v>1</c:v>
                </c:pt>
                <c:pt idx="468">
                  <c:v>2</c:v>
                </c:pt>
                <c:pt idx="469">
                  <c:v>0</c:v>
                </c:pt>
                <c:pt idx="470">
                  <c:v>0</c:v>
                </c:pt>
                <c:pt idx="471">
                  <c:v>2</c:v>
                </c:pt>
                <c:pt idx="472">
                  <c:v>3</c:v>
                </c:pt>
                <c:pt idx="473">
                  <c:v>1</c:v>
                </c:pt>
                <c:pt idx="474">
                  <c:v>3</c:v>
                </c:pt>
                <c:pt idx="475">
                  <c:v>0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2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2</c:v>
                </c:pt>
                <c:pt idx="484">
                  <c:v>2</c:v>
                </c:pt>
                <c:pt idx="485">
                  <c:v>3</c:v>
                </c:pt>
                <c:pt idx="486">
                  <c:v>2</c:v>
                </c:pt>
                <c:pt idx="487">
                  <c:v>3</c:v>
                </c:pt>
                <c:pt idx="488">
                  <c:v>0</c:v>
                </c:pt>
                <c:pt idx="489">
                  <c:v>1</c:v>
                </c:pt>
                <c:pt idx="490">
                  <c:v>0</c:v>
                </c:pt>
                <c:pt idx="491">
                  <c:v>3</c:v>
                </c:pt>
                <c:pt idx="492">
                  <c:v>4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2</c:v>
                </c:pt>
                <c:pt idx="497">
                  <c:v>1</c:v>
                </c:pt>
                <c:pt idx="498">
                  <c:v>2</c:v>
                </c:pt>
                <c:pt idx="499">
                  <c:v>2</c:v>
                </c:pt>
                <c:pt idx="500">
                  <c:v>1</c:v>
                </c:pt>
                <c:pt idx="501">
                  <c:v>0</c:v>
                </c:pt>
                <c:pt idx="502">
                  <c:v>5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3</c:v>
                </c:pt>
                <c:pt idx="508">
                  <c:v>3</c:v>
                </c:pt>
                <c:pt idx="509">
                  <c:v>1</c:v>
                </c:pt>
                <c:pt idx="510">
                  <c:v>0</c:v>
                </c:pt>
                <c:pt idx="511">
                  <c:v>3</c:v>
                </c:pt>
                <c:pt idx="512">
                  <c:v>2</c:v>
                </c:pt>
                <c:pt idx="513">
                  <c:v>1</c:v>
                </c:pt>
                <c:pt idx="514">
                  <c:v>0</c:v>
                </c:pt>
                <c:pt idx="515">
                  <c:v>2</c:v>
                </c:pt>
                <c:pt idx="516">
                  <c:v>1</c:v>
                </c:pt>
                <c:pt idx="517">
                  <c:v>3</c:v>
                </c:pt>
                <c:pt idx="518">
                  <c:v>1</c:v>
                </c:pt>
                <c:pt idx="519">
                  <c:v>1</c:v>
                </c:pt>
                <c:pt idx="520">
                  <c:v>2</c:v>
                </c:pt>
                <c:pt idx="521">
                  <c:v>2</c:v>
                </c:pt>
                <c:pt idx="522">
                  <c:v>1</c:v>
                </c:pt>
                <c:pt idx="523">
                  <c:v>0</c:v>
                </c:pt>
                <c:pt idx="524">
                  <c:v>2</c:v>
                </c:pt>
                <c:pt idx="525">
                  <c:v>1</c:v>
                </c:pt>
                <c:pt idx="526">
                  <c:v>0</c:v>
                </c:pt>
                <c:pt idx="527">
                  <c:v>0</c:v>
                </c:pt>
                <c:pt idx="528">
                  <c:v>3</c:v>
                </c:pt>
                <c:pt idx="529">
                  <c:v>1</c:v>
                </c:pt>
                <c:pt idx="530">
                  <c:v>0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0</c:v>
                </c:pt>
                <c:pt idx="538">
                  <c:v>1</c:v>
                </c:pt>
                <c:pt idx="539">
                  <c:v>1</c:v>
                </c:pt>
                <c:pt idx="540">
                  <c:v>0</c:v>
                </c:pt>
                <c:pt idx="541">
                  <c:v>2</c:v>
                </c:pt>
                <c:pt idx="542">
                  <c:v>2</c:v>
                </c:pt>
                <c:pt idx="543">
                  <c:v>4</c:v>
                </c:pt>
                <c:pt idx="544">
                  <c:v>0</c:v>
                </c:pt>
                <c:pt idx="545">
                  <c:v>1</c:v>
                </c:pt>
                <c:pt idx="546">
                  <c:v>4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1</c:v>
                </c:pt>
                <c:pt idx="551">
                  <c:v>0</c:v>
                </c:pt>
                <c:pt idx="552">
                  <c:v>2</c:v>
                </c:pt>
                <c:pt idx="553">
                  <c:v>2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2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0</c:v>
                </c:pt>
                <c:pt idx="566">
                  <c:v>1</c:v>
                </c:pt>
                <c:pt idx="567">
                  <c:v>0</c:v>
                </c:pt>
                <c:pt idx="568">
                  <c:v>1</c:v>
                </c:pt>
                <c:pt idx="569">
                  <c:v>1</c:v>
                </c:pt>
                <c:pt idx="570">
                  <c:v>0</c:v>
                </c:pt>
                <c:pt idx="571">
                  <c:v>0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2</c:v>
                </c:pt>
                <c:pt idx="576">
                  <c:v>2</c:v>
                </c:pt>
                <c:pt idx="577">
                  <c:v>0</c:v>
                </c:pt>
                <c:pt idx="578">
                  <c:v>0</c:v>
                </c:pt>
                <c:pt idx="579">
                  <c:v>1</c:v>
                </c:pt>
                <c:pt idx="580">
                  <c:v>0</c:v>
                </c:pt>
                <c:pt idx="581">
                  <c:v>1</c:v>
                </c:pt>
                <c:pt idx="582">
                  <c:v>1</c:v>
                </c:pt>
                <c:pt idx="583">
                  <c:v>3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1</c:v>
                </c:pt>
                <c:pt idx="588">
                  <c:v>2</c:v>
                </c:pt>
                <c:pt idx="589">
                  <c:v>0</c:v>
                </c:pt>
                <c:pt idx="590">
                  <c:v>2</c:v>
                </c:pt>
                <c:pt idx="591">
                  <c:v>0</c:v>
                </c:pt>
                <c:pt idx="592">
                  <c:v>2</c:v>
                </c:pt>
                <c:pt idx="593">
                  <c:v>1</c:v>
                </c:pt>
                <c:pt idx="594">
                  <c:v>0</c:v>
                </c:pt>
                <c:pt idx="595">
                  <c:v>0</c:v>
                </c:pt>
                <c:pt idx="596">
                  <c:v>2</c:v>
                </c:pt>
                <c:pt idx="597">
                  <c:v>0</c:v>
                </c:pt>
                <c:pt idx="598">
                  <c:v>4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1</c:v>
                </c:pt>
                <c:pt idx="605">
                  <c:v>2</c:v>
                </c:pt>
                <c:pt idx="606">
                  <c:v>0</c:v>
                </c:pt>
                <c:pt idx="607">
                  <c:v>0</c:v>
                </c:pt>
                <c:pt idx="608">
                  <c:v>1</c:v>
                </c:pt>
                <c:pt idx="609">
                  <c:v>2</c:v>
                </c:pt>
                <c:pt idx="610">
                  <c:v>3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1</c:v>
                </c:pt>
                <c:pt idx="615">
                  <c:v>1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2</c:v>
                </c:pt>
                <c:pt idx="620">
                  <c:v>1</c:v>
                </c:pt>
                <c:pt idx="621">
                  <c:v>1</c:v>
                </c:pt>
                <c:pt idx="622">
                  <c:v>2</c:v>
                </c:pt>
                <c:pt idx="623">
                  <c:v>0</c:v>
                </c:pt>
                <c:pt idx="624">
                  <c:v>1</c:v>
                </c:pt>
                <c:pt idx="625">
                  <c:v>0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2</c:v>
                </c:pt>
                <c:pt idx="633">
                  <c:v>0</c:v>
                </c:pt>
                <c:pt idx="634">
                  <c:v>1</c:v>
                </c:pt>
                <c:pt idx="635">
                  <c:v>3</c:v>
                </c:pt>
                <c:pt idx="636">
                  <c:v>0</c:v>
                </c:pt>
                <c:pt idx="637">
                  <c:v>0</c:v>
                </c:pt>
                <c:pt idx="638">
                  <c:v>1</c:v>
                </c:pt>
                <c:pt idx="639">
                  <c:v>3</c:v>
                </c:pt>
                <c:pt idx="640">
                  <c:v>0</c:v>
                </c:pt>
                <c:pt idx="641">
                  <c:v>2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3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1</c:v>
                </c:pt>
                <c:pt idx="651">
                  <c:v>2</c:v>
                </c:pt>
                <c:pt idx="652">
                  <c:v>0</c:v>
                </c:pt>
                <c:pt idx="653">
                  <c:v>1</c:v>
                </c:pt>
                <c:pt idx="654">
                  <c:v>0</c:v>
                </c:pt>
                <c:pt idx="655">
                  <c:v>0</c:v>
                </c:pt>
                <c:pt idx="656">
                  <c:v>1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</c:v>
                </c:pt>
                <c:pt idx="661">
                  <c:v>0</c:v>
                </c:pt>
                <c:pt idx="662">
                  <c:v>1</c:v>
                </c:pt>
                <c:pt idx="663">
                  <c:v>0</c:v>
                </c:pt>
                <c:pt idx="664">
                  <c:v>1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1</c:v>
                </c:pt>
                <c:pt idx="670">
                  <c:v>1</c:v>
                </c:pt>
                <c:pt idx="671">
                  <c:v>0</c:v>
                </c:pt>
                <c:pt idx="672">
                  <c:v>0</c:v>
                </c:pt>
                <c:pt idx="673">
                  <c:v>1</c:v>
                </c:pt>
                <c:pt idx="674">
                  <c:v>0</c:v>
                </c:pt>
                <c:pt idx="675">
                  <c:v>1</c:v>
                </c:pt>
                <c:pt idx="676">
                  <c:v>1</c:v>
                </c:pt>
                <c:pt idx="677">
                  <c:v>0</c:v>
                </c:pt>
                <c:pt idx="678">
                  <c:v>1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1</c:v>
                </c:pt>
                <c:pt idx="683">
                  <c:v>2</c:v>
                </c:pt>
                <c:pt idx="684">
                  <c:v>1</c:v>
                </c:pt>
                <c:pt idx="685">
                  <c:v>2</c:v>
                </c:pt>
                <c:pt idx="686">
                  <c:v>1</c:v>
                </c:pt>
                <c:pt idx="687">
                  <c:v>0</c:v>
                </c:pt>
                <c:pt idx="688">
                  <c:v>0</c:v>
                </c:pt>
                <c:pt idx="689">
                  <c:v>1</c:v>
                </c:pt>
                <c:pt idx="690">
                  <c:v>0</c:v>
                </c:pt>
                <c:pt idx="691">
                  <c:v>1</c:v>
                </c:pt>
                <c:pt idx="692">
                  <c:v>2</c:v>
                </c:pt>
                <c:pt idx="693">
                  <c:v>0</c:v>
                </c:pt>
                <c:pt idx="694">
                  <c:v>0</c:v>
                </c:pt>
                <c:pt idx="695">
                  <c:v>1</c:v>
                </c:pt>
                <c:pt idx="696">
                  <c:v>1</c:v>
                </c:pt>
                <c:pt idx="697">
                  <c:v>0</c:v>
                </c:pt>
                <c:pt idx="698">
                  <c:v>1</c:v>
                </c:pt>
                <c:pt idx="699">
                  <c:v>1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0</c:v>
                </c:pt>
                <c:pt idx="707">
                  <c:v>0</c:v>
                </c:pt>
                <c:pt idx="708">
                  <c:v>1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1</c:v>
                </c:pt>
                <c:pt idx="714">
                  <c:v>0</c:v>
                </c:pt>
                <c:pt idx="715">
                  <c:v>0</c:v>
                </c:pt>
                <c:pt idx="716">
                  <c:v>1</c:v>
                </c:pt>
                <c:pt idx="717">
                  <c:v>0</c:v>
                </c:pt>
                <c:pt idx="718">
                  <c:v>1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3</c:v>
                </c:pt>
                <c:pt idx="724">
                  <c:v>1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2</c:v>
                </c:pt>
                <c:pt idx="729">
                  <c:v>0</c:v>
                </c:pt>
                <c:pt idx="730">
                  <c:v>0</c:v>
                </c:pt>
                <c:pt idx="731">
                  <c:v>2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1</c:v>
                </c:pt>
                <c:pt idx="737">
                  <c:v>0</c:v>
                </c:pt>
                <c:pt idx="738">
                  <c:v>1</c:v>
                </c:pt>
                <c:pt idx="739">
                  <c:v>0</c:v>
                </c:pt>
                <c:pt idx="740">
                  <c:v>1</c:v>
                </c:pt>
                <c:pt idx="741">
                  <c:v>1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1</c:v>
                </c:pt>
                <c:pt idx="748">
                  <c:v>0</c:v>
                </c:pt>
                <c:pt idx="749">
                  <c:v>0</c:v>
                </c:pt>
                <c:pt idx="750">
                  <c:v>2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0</c:v>
                </c:pt>
                <c:pt idx="763">
                  <c:v>1</c:v>
                </c:pt>
                <c:pt idx="764">
                  <c:v>2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1</c:v>
                </c:pt>
                <c:pt idx="771">
                  <c:v>1</c:v>
                </c:pt>
                <c:pt idx="772">
                  <c:v>2</c:v>
                </c:pt>
                <c:pt idx="773">
                  <c:v>0</c:v>
                </c:pt>
                <c:pt idx="774">
                  <c:v>0</c:v>
                </c:pt>
                <c:pt idx="775">
                  <c:v>1</c:v>
                </c:pt>
                <c:pt idx="776">
                  <c:v>0</c:v>
                </c:pt>
                <c:pt idx="777">
                  <c:v>1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1</c:v>
                </c:pt>
                <c:pt idx="784">
                  <c:v>2</c:v>
                </c:pt>
                <c:pt idx="785">
                  <c:v>1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1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1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1</c:v>
                </c:pt>
                <c:pt idx="805">
                  <c:v>1</c:v>
                </c:pt>
                <c:pt idx="806">
                  <c:v>3</c:v>
                </c:pt>
                <c:pt idx="807">
                  <c:v>1</c:v>
                </c:pt>
                <c:pt idx="808">
                  <c:v>0</c:v>
                </c:pt>
                <c:pt idx="809">
                  <c:v>1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1</c:v>
                </c:pt>
                <c:pt idx="815">
                  <c:v>0</c:v>
                </c:pt>
                <c:pt idx="816">
                  <c:v>2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0</c:v>
                </c:pt>
                <c:pt idx="821">
                  <c:v>1</c:v>
                </c:pt>
                <c:pt idx="822">
                  <c:v>2</c:v>
                </c:pt>
                <c:pt idx="823">
                  <c:v>0</c:v>
                </c:pt>
                <c:pt idx="824">
                  <c:v>1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1</c:v>
                </c:pt>
                <c:pt idx="832">
                  <c:v>2</c:v>
                </c:pt>
                <c:pt idx="833">
                  <c:v>2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1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2</c:v>
                </c:pt>
                <c:pt idx="848">
                  <c:v>0</c:v>
                </c:pt>
                <c:pt idx="849">
                  <c:v>2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2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1</c:v>
                </c:pt>
                <c:pt idx="864">
                  <c:v>0</c:v>
                </c:pt>
                <c:pt idx="865">
                  <c:v>0</c:v>
                </c:pt>
                <c:pt idx="866">
                  <c:v>1</c:v>
                </c:pt>
                <c:pt idx="867">
                  <c:v>0</c:v>
                </c:pt>
                <c:pt idx="868">
                  <c:v>1</c:v>
                </c:pt>
                <c:pt idx="869">
                  <c:v>1</c:v>
                </c:pt>
                <c:pt idx="870">
                  <c:v>0</c:v>
                </c:pt>
                <c:pt idx="871">
                  <c:v>1</c:v>
                </c:pt>
                <c:pt idx="872">
                  <c:v>1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1</c:v>
                </c:pt>
                <c:pt idx="886">
                  <c:v>1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2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1</c:v>
                </c:pt>
                <c:pt idx="898">
                  <c:v>1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1</c:v>
                </c:pt>
                <c:pt idx="903">
                  <c:v>0</c:v>
                </c:pt>
                <c:pt idx="904">
                  <c:v>0</c:v>
                </c:pt>
                <c:pt idx="905">
                  <c:v>1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1</c:v>
                </c:pt>
                <c:pt idx="923">
                  <c:v>1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1</c:v>
                </c:pt>
                <c:pt idx="929">
                  <c:v>1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1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2</c:v>
                </c:pt>
                <c:pt idx="940">
                  <c:v>0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1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1</c:v>
                </c:pt>
                <c:pt idx="953">
                  <c:v>0</c:v>
                </c:pt>
                <c:pt idx="954">
                  <c:v>1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1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1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1</c:v>
                </c:pt>
                <c:pt idx="985">
                  <c:v>1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1</c:v>
                </c:pt>
                <c:pt idx="1003">
                  <c:v>0</c:v>
                </c:pt>
                <c:pt idx="1004">
                  <c:v>0</c:v>
                </c:pt>
                <c:pt idx="1005">
                  <c:v>1</c:v>
                </c:pt>
                <c:pt idx="1006">
                  <c:v>1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1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1</c:v>
                </c:pt>
                <c:pt idx="1052">
                  <c:v>1</c:v>
                </c:pt>
                <c:pt idx="1053">
                  <c:v>0</c:v>
                </c:pt>
                <c:pt idx="1054">
                  <c:v>0</c:v>
                </c:pt>
                <c:pt idx="1055">
                  <c:v>1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1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1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1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1</c:v>
                </c:pt>
                <c:pt idx="1131">
                  <c:v>1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1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1</c:v>
                </c:pt>
                <c:pt idx="1154">
                  <c:v>0</c:v>
                </c:pt>
                <c:pt idx="1155">
                  <c:v>1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1</c:v>
                </c:pt>
                <c:pt idx="1160">
                  <c:v>1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1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1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1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1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1</c:v>
                </c:pt>
                <c:pt idx="1223">
                  <c:v>1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1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1</c:v>
                </c:pt>
                <c:pt idx="1249">
                  <c:v>0</c:v>
                </c:pt>
                <c:pt idx="1250">
                  <c:v>1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1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1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1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1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1</c:v>
                </c:pt>
                <c:pt idx="1411">
                  <c:v>0</c:v>
                </c:pt>
                <c:pt idx="1412">
                  <c:v>1</c:v>
                </c:pt>
                <c:pt idx="1413">
                  <c:v>1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1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1</c:v>
                </c:pt>
                <c:pt idx="1481">
                  <c:v>1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1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1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1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1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1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yVal>
        </c:ser>
        <c:ser>
          <c:idx val="2"/>
          <c:order val="2"/>
          <c:tx>
            <c:v>x=1.9mm</c:v>
          </c:tx>
          <c:spPr>
            <a:ln w="28575">
              <a:noFill/>
            </a:ln>
          </c:spPr>
          <c:marker>
            <c:symbol val="triangle"/>
            <c:size val="3"/>
          </c:marker>
          <c:xVal>
            <c:numRef>
              <c:f>'1E7Pen-20keV'!$L$5:$L$2004</c:f>
              <c:numCache>
                <c:formatCode>0.00E+00</c:formatCode>
                <c:ptCount val="2000"/>
                <c:pt idx="0">
                  <c:v>5.1537249999999996E-3</c:v>
                </c:pt>
                <c:pt idx="1">
                  <c:v>1.510506E-2</c:v>
                </c:pt>
                <c:pt idx="2">
                  <c:v>2.5023100000000006E-2</c:v>
                </c:pt>
                <c:pt idx="3">
                  <c:v>3.5007910000000038E-2</c:v>
                </c:pt>
                <c:pt idx="4">
                  <c:v>4.483636000000004E-2</c:v>
                </c:pt>
                <c:pt idx="5">
                  <c:v>5.4498470000000063E-2</c:v>
                </c:pt>
                <c:pt idx="6">
                  <c:v>6.4685690000000032E-2</c:v>
                </c:pt>
                <c:pt idx="7">
                  <c:v>7.4699119999999994E-2</c:v>
                </c:pt>
                <c:pt idx="8">
                  <c:v>8.4682000000000021E-2</c:v>
                </c:pt>
                <c:pt idx="9">
                  <c:v>9.4822000000000087E-2</c:v>
                </c:pt>
                <c:pt idx="10">
                  <c:v>0.10496750000000002</c:v>
                </c:pt>
                <c:pt idx="11">
                  <c:v>0.1147793</c:v>
                </c:pt>
                <c:pt idx="12">
                  <c:v>0.12496520000000011</c:v>
                </c:pt>
                <c:pt idx="13">
                  <c:v>0.13488849999999999</c:v>
                </c:pt>
                <c:pt idx="14">
                  <c:v>0.14496690000000018</c:v>
                </c:pt>
                <c:pt idx="15">
                  <c:v>0.15470740000000019</c:v>
                </c:pt>
                <c:pt idx="16">
                  <c:v>0.1650355</c:v>
                </c:pt>
                <c:pt idx="17">
                  <c:v>0.17503610000000011</c:v>
                </c:pt>
                <c:pt idx="18">
                  <c:v>0.18487120000000001</c:v>
                </c:pt>
                <c:pt idx="19">
                  <c:v>0.19510179999999988</c:v>
                </c:pt>
                <c:pt idx="20">
                  <c:v>0.20490770000000011</c:v>
                </c:pt>
                <c:pt idx="21">
                  <c:v>0.21459910000000013</c:v>
                </c:pt>
                <c:pt idx="22">
                  <c:v>0.2254205</c:v>
                </c:pt>
                <c:pt idx="23">
                  <c:v>0.23427190000000001</c:v>
                </c:pt>
                <c:pt idx="24">
                  <c:v>0.24546120000000018</c:v>
                </c:pt>
                <c:pt idx="25">
                  <c:v>0.25503360000000003</c:v>
                </c:pt>
                <c:pt idx="26">
                  <c:v>0.26487770000000027</c:v>
                </c:pt>
                <c:pt idx="27">
                  <c:v>0.27481300000000008</c:v>
                </c:pt>
                <c:pt idx="28">
                  <c:v>0.28451010000000027</c:v>
                </c:pt>
                <c:pt idx="29">
                  <c:v>0.29523170000000004</c:v>
                </c:pt>
                <c:pt idx="30">
                  <c:v>0.30469420000000008</c:v>
                </c:pt>
                <c:pt idx="31">
                  <c:v>0.31509870000000023</c:v>
                </c:pt>
                <c:pt idx="32">
                  <c:v>0.32472130000000027</c:v>
                </c:pt>
                <c:pt idx="33">
                  <c:v>0.3346472000000002</c:v>
                </c:pt>
                <c:pt idx="34">
                  <c:v>0.34542880000000037</c:v>
                </c:pt>
                <c:pt idx="35">
                  <c:v>0.35504260000000026</c:v>
                </c:pt>
                <c:pt idx="36">
                  <c:v>0.36531910000000023</c:v>
                </c:pt>
                <c:pt idx="37">
                  <c:v>0.37483210000000022</c:v>
                </c:pt>
                <c:pt idx="38">
                  <c:v>0.38495860000000037</c:v>
                </c:pt>
                <c:pt idx="39">
                  <c:v>0.39509440000000023</c:v>
                </c:pt>
                <c:pt idx="40">
                  <c:v>0.40475090000000002</c:v>
                </c:pt>
                <c:pt idx="41">
                  <c:v>0.4147050000000001</c:v>
                </c:pt>
                <c:pt idx="42">
                  <c:v>0.42519960000000001</c:v>
                </c:pt>
                <c:pt idx="43">
                  <c:v>0.43521890000000035</c:v>
                </c:pt>
                <c:pt idx="44">
                  <c:v>0.44423919999999995</c:v>
                </c:pt>
                <c:pt idx="45">
                  <c:v>0.45475149999999998</c:v>
                </c:pt>
                <c:pt idx="46">
                  <c:v>0.46441320000000008</c:v>
                </c:pt>
                <c:pt idx="47">
                  <c:v>0.47525070000000008</c:v>
                </c:pt>
                <c:pt idx="48">
                  <c:v>0.4857939</c:v>
                </c:pt>
                <c:pt idx="49">
                  <c:v>0.49434920000000027</c:v>
                </c:pt>
                <c:pt idx="50">
                  <c:v>0.50487530000000003</c:v>
                </c:pt>
                <c:pt idx="51">
                  <c:v>0.51527789999999996</c:v>
                </c:pt>
                <c:pt idx="52">
                  <c:v>0.52599859999999998</c:v>
                </c:pt>
                <c:pt idx="53">
                  <c:v>0.53573680000000001</c:v>
                </c:pt>
                <c:pt idx="54">
                  <c:v>0.54513249999999958</c:v>
                </c:pt>
                <c:pt idx="55">
                  <c:v>0.55472970000000044</c:v>
                </c:pt>
                <c:pt idx="56">
                  <c:v>0.56568289999999999</c:v>
                </c:pt>
                <c:pt idx="57">
                  <c:v>0.57481760000000004</c:v>
                </c:pt>
                <c:pt idx="58">
                  <c:v>0.58405499999999955</c:v>
                </c:pt>
                <c:pt idx="59">
                  <c:v>0.5947789</c:v>
                </c:pt>
                <c:pt idx="60">
                  <c:v>0.60439520000000047</c:v>
                </c:pt>
                <c:pt idx="61">
                  <c:v>0.61517710000000003</c:v>
                </c:pt>
                <c:pt idx="62">
                  <c:v>0.62455720000000003</c:v>
                </c:pt>
                <c:pt idx="63">
                  <c:v>0.63395500000000071</c:v>
                </c:pt>
                <c:pt idx="64">
                  <c:v>0.64482730000000044</c:v>
                </c:pt>
                <c:pt idx="65">
                  <c:v>0.65464960000000105</c:v>
                </c:pt>
                <c:pt idx="66">
                  <c:v>0.66552840000000046</c:v>
                </c:pt>
                <c:pt idx="67">
                  <c:v>0.67477230000000044</c:v>
                </c:pt>
                <c:pt idx="68">
                  <c:v>0.68532530000000003</c:v>
                </c:pt>
                <c:pt idx="69">
                  <c:v>0.69481979999999999</c:v>
                </c:pt>
                <c:pt idx="70">
                  <c:v>0.70502869999999995</c:v>
                </c:pt>
                <c:pt idx="71">
                  <c:v>0.71541759999999943</c:v>
                </c:pt>
                <c:pt idx="72">
                  <c:v>0.72508070000000002</c:v>
                </c:pt>
                <c:pt idx="73">
                  <c:v>0.7346611000000004</c:v>
                </c:pt>
                <c:pt idx="74">
                  <c:v>0.74538899999999997</c:v>
                </c:pt>
                <c:pt idx="75">
                  <c:v>0.75425609999999998</c:v>
                </c:pt>
                <c:pt idx="76">
                  <c:v>0.76454180000000072</c:v>
                </c:pt>
                <c:pt idx="77">
                  <c:v>0.77453640000000001</c:v>
                </c:pt>
                <c:pt idx="78">
                  <c:v>0.78482850000000004</c:v>
                </c:pt>
                <c:pt idx="79">
                  <c:v>0.79659760000000002</c:v>
                </c:pt>
                <c:pt idx="80">
                  <c:v>0.8051005</c:v>
                </c:pt>
                <c:pt idx="81">
                  <c:v>0.8163977</c:v>
                </c:pt>
                <c:pt idx="82">
                  <c:v>0.82525079999999951</c:v>
                </c:pt>
                <c:pt idx="83">
                  <c:v>0.83673739999999996</c:v>
                </c:pt>
                <c:pt idx="84">
                  <c:v>0.84637340000000005</c:v>
                </c:pt>
                <c:pt idx="85">
                  <c:v>0.85501289999999996</c:v>
                </c:pt>
                <c:pt idx="86">
                  <c:v>0.86315810000000004</c:v>
                </c:pt>
                <c:pt idx="87">
                  <c:v>0.87576039999999999</c:v>
                </c:pt>
                <c:pt idx="88">
                  <c:v>0.88514110000000001</c:v>
                </c:pt>
                <c:pt idx="89">
                  <c:v>0.89483179999999996</c:v>
                </c:pt>
                <c:pt idx="90">
                  <c:v>0.90524870000000002</c:v>
                </c:pt>
                <c:pt idx="91">
                  <c:v>0.91400219999999943</c:v>
                </c:pt>
                <c:pt idx="92">
                  <c:v>0.92404819999999999</c:v>
                </c:pt>
                <c:pt idx="93">
                  <c:v>0.93469950000000046</c:v>
                </c:pt>
                <c:pt idx="94">
                  <c:v>0.94519950000000041</c:v>
                </c:pt>
                <c:pt idx="95">
                  <c:v>0.95448709999999959</c:v>
                </c:pt>
                <c:pt idx="96">
                  <c:v>0.96307779999999998</c:v>
                </c:pt>
                <c:pt idx="97">
                  <c:v>0.97415039999999997</c:v>
                </c:pt>
                <c:pt idx="98">
                  <c:v>0.98568900000000004</c:v>
                </c:pt>
                <c:pt idx="99">
                  <c:v>0.99621159999999942</c:v>
                </c:pt>
                <c:pt idx="100">
                  <c:v>1.004575</c:v>
                </c:pt>
                <c:pt idx="101">
                  <c:v>1.017252</c:v>
                </c:pt>
                <c:pt idx="102">
                  <c:v>1.0262389999999999</c:v>
                </c:pt>
                <c:pt idx="103">
                  <c:v>1.033588</c:v>
                </c:pt>
                <c:pt idx="104">
                  <c:v>1.0447850000000001</c:v>
                </c:pt>
                <c:pt idx="105">
                  <c:v>1.0533249999999992</c:v>
                </c:pt>
                <c:pt idx="106">
                  <c:v>1.0667759999999999</c:v>
                </c:pt>
                <c:pt idx="107">
                  <c:v>1.074584</c:v>
                </c:pt>
                <c:pt idx="108">
                  <c:v>1.086031</c:v>
                </c:pt>
                <c:pt idx="109">
                  <c:v>1.0960270000000001</c:v>
                </c:pt>
                <c:pt idx="110">
                  <c:v>1.106649</c:v>
                </c:pt>
                <c:pt idx="111">
                  <c:v>1.1140480000000001</c:v>
                </c:pt>
                <c:pt idx="112">
                  <c:v>1.1235029999999999</c:v>
                </c:pt>
                <c:pt idx="113">
                  <c:v>1.1353229999999999</c:v>
                </c:pt>
                <c:pt idx="114">
                  <c:v>1.14479</c:v>
                </c:pt>
                <c:pt idx="115">
                  <c:v>1.1548970000000001</c:v>
                </c:pt>
                <c:pt idx="116">
                  <c:v>1.164922</c:v>
                </c:pt>
                <c:pt idx="117">
                  <c:v>1.1749130000000001</c:v>
                </c:pt>
                <c:pt idx="118">
                  <c:v>1.186304</c:v>
                </c:pt>
                <c:pt idx="119">
                  <c:v>1.1958409999999999</c:v>
                </c:pt>
                <c:pt idx="120">
                  <c:v>1.2039589999999998</c:v>
                </c:pt>
                <c:pt idx="121">
                  <c:v>1.2180239999999998</c:v>
                </c:pt>
                <c:pt idx="122">
                  <c:v>1.226089</c:v>
                </c:pt>
                <c:pt idx="123">
                  <c:v>1.2349459999999999</c:v>
                </c:pt>
                <c:pt idx="124">
                  <c:v>1.2454999999999992</c:v>
                </c:pt>
                <c:pt idx="125">
                  <c:v>1.256197</c:v>
                </c:pt>
                <c:pt idx="126">
                  <c:v>1.265733999999999</c:v>
                </c:pt>
                <c:pt idx="127">
                  <c:v>1.2747639999999998</c:v>
                </c:pt>
                <c:pt idx="128">
                  <c:v>1.2841609999999999</c:v>
                </c:pt>
                <c:pt idx="129">
                  <c:v>1.2944609999999999</c:v>
                </c:pt>
                <c:pt idx="130">
                  <c:v>1.3057859999999999</c:v>
                </c:pt>
                <c:pt idx="131">
                  <c:v>1.3140540000000001</c:v>
                </c:pt>
                <c:pt idx="132">
                  <c:v>1.325188</c:v>
                </c:pt>
                <c:pt idx="133">
                  <c:v>1.335534999999999</c:v>
                </c:pt>
                <c:pt idx="134">
                  <c:v>1.3446689999999999</c:v>
                </c:pt>
                <c:pt idx="135">
                  <c:v>1.3552850000000001</c:v>
                </c:pt>
                <c:pt idx="136">
                  <c:v>1.3640550000000009</c:v>
                </c:pt>
                <c:pt idx="137">
                  <c:v>1.375718</c:v>
                </c:pt>
                <c:pt idx="138">
                  <c:v>1.383788</c:v>
                </c:pt>
                <c:pt idx="139">
                  <c:v>1.3946860000000001</c:v>
                </c:pt>
                <c:pt idx="140">
                  <c:v>1.4050879999999999</c:v>
                </c:pt>
                <c:pt idx="141">
                  <c:v>1.4116349999999986</c:v>
                </c:pt>
                <c:pt idx="142">
                  <c:v>1.4249809999999998</c:v>
                </c:pt>
                <c:pt idx="143">
                  <c:v>1.4361289999999998</c:v>
                </c:pt>
                <c:pt idx="144">
                  <c:v>1.44421</c:v>
                </c:pt>
                <c:pt idx="145">
                  <c:v>1.4539099999999991</c:v>
                </c:pt>
                <c:pt idx="146">
                  <c:v>1.4656709999999991</c:v>
                </c:pt>
                <c:pt idx="147">
                  <c:v>1.476318</c:v>
                </c:pt>
                <c:pt idx="148">
                  <c:v>1.4827079999999999</c:v>
                </c:pt>
                <c:pt idx="149">
                  <c:v>1.4962289999999998</c:v>
                </c:pt>
                <c:pt idx="150">
                  <c:v>1.505042</c:v>
                </c:pt>
                <c:pt idx="151">
                  <c:v>1.517563999999999</c:v>
                </c:pt>
                <c:pt idx="152">
                  <c:v>1.522934999999999</c:v>
                </c:pt>
                <c:pt idx="153">
                  <c:v>1.5374629999999998</c:v>
                </c:pt>
                <c:pt idx="154">
                  <c:v>1.545688</c:v>
                </c:pt>
                <c:pt idx="155">
                  <c:v>1.5543819999999999</c:v>
                </c:pt>
                <c:pt idx="156">
                  <c:v>1.5641970000000001</c:v>
                </c:pt>
                <c:pt idx="157">
                  <c:v>1.5731520000000001</c:v>
                </c:pt>
                <c:pt idx="158">
                  <c:v>1.5870899999999999</c:v>
                </c:pt>
                <c:pt idx="159">
                  <c:v>1.593685</c:v>
                </c:pt>
                <c:pt idx="160">
                  <c:v>1.6037909999999991</c:v>
                </c:pt>
                <c:pt idx="161">
                  <c:v>1.6138870000000001</c:v>
                </c:pt>
                <c:pt idx="162">
                  <c:v>1.6268639999999999</c:v>
                </c:pt>
                <c:pt idx="163">
                  <c:v>1.635084</c:v>
                </c:pt>
                <c:pt idx="164">
                  <c:v>1.645189</c:v>
                </c:pt>
                <c:pt idx="165">
                  <c:v>1.6559329999999999</c:v>
                </c:pt>
                <c:pt idx="166">
                  <c:v>1.664601</c:v>
                </c:pt>
                <c:pt idx="167">
                  <c:v>1.675041</c:v>
                </c:pt>
                <c:pt idx="168">
                  <c:v>1.6863750000000008</c:v>
                </c:pt>
                <c:pt idx="169">
                  <c:v>1.6981750000000009</c:v>
                </c:pt>
                <c:pt idx="170">
                  <c:v>1.7071479999999999</c:v>
                </c:pt>
                <c:pt idx="171">
                  <c:v>1.7113079999999998</c:v>
                </c:pt>
                <c:pt idx="172">
                  <c:v>1.7243029999999999</c:v>
                </c:pt>
                <c:pt idx="173">
                  <c:v>1.7356399999999992</c:v>
                </c:pt>
                <c:pt idx="174">
                  <c:v>1.745925999999999</c:v>
                </c:pt>
                <c:pt idx="175">
                  <c:v>1.7553279999999998</c:v>
                </c:pt>
                <c:pt idx="176">
                  <c:v>1.7640639999999999</c:v>
                </c:pt>
                <c:pt idx="177">
                  <c:v>1.773928999999999</c:v>
                </c:pt>
                <c:pt idx="178">
                  <c:v>1.7825789999999999</c:v>
                </c:pt>
                <c:pt idx="179">
                  <c:v>1.7941229999999999</c:v>
                </c:pt>
                <c:pt idx="180">
                  <c:v>1.8071029999999999</c:v>
                </c:pt>
                <c:pt idx="181">
                  <c:v>1.81531</c:v>
                </c:pt>
                <c:pt idx="182">
                  <c:v>1.826411</c:v>
                </c:pt>
                <c:pt idx="183">
                  <c:v>1.832919</c:v>
                </c:pt>
                <c:pt idx="184">
                  <c:v>1.8449899999999999</c:v>
                </c:pt>
                <c:pt idx="185">
                  <c:v>1.8559959999999998</c:v>
                </c:pt>
                <c:pt idx="186">
                  <c:v>1.8656689999999998</c:v>
                </c:pt>
                <c:pt idx="187">
                  <c:v>1.8788339999999999</c:v>
                </c:pt>
                <c:pt idx="188">
                  <c:v>1.885365</c:v>
                </c:pt>
                <c:pt idx="189">
                  <c:v>1.8942060000000001</c:v>
                </c:pt>
                <c:pt idx="190">
                  <c:v>1.903985</c:v>
                </c:pt>
                <c:pt idx="191">
                  <c:v>1.9138739999999999</c:v>
                </c:pt>
                <c:pt idx="192">
                  <c:v>1.925484</c:v>
                </c:pt>
                <c:pt idx="193">
                  <c:v>1.933576</c:v>
                </c:pt>
                <c:pt idx="194">
                  <c:v>1.9440170000000014</c:v>
                </c:pt>
                <c:pt idx="195">
                  <c:v>1.955614</c:v>
                </c:pt>
                <c:pt idx="196">
                  <c:v>1.9662190000000008</c:v>
                </c:pt>
                <c:pt idx="197">
                  <c:v>1.975984</c:v>
                </c:pt>
                <c:pt idx="198">
                  <c:v>1.985495</c:v>
                </c:pt>
                <c:pt idx="199">
                  <c:v>1.994242000000001</c:v>
                </c:pt>
                <c:pt idx="200">
                  <c:v>2.0042749999999998</c:v>
                </c:pt>
                <c:pt idx="201">
                  <c:v>2.016328999999998</c:v>
                </c:pt>
                <c:pt idx="202">
                  <c:v>2.0240230000000001</c:v>
                </c:pt>
                <c:pt idx="203">
                  <c:v>2.0365149999999987</c:v>
                </c:pt>
                <c:pt idx="204">
                  <c:v>2.0426340000000001</c:v>
                </c:pt>
                <c:pt idx="205">
                  <c:v>2.0559089999999984</c:v>
                </c:pt>
                <c:pt idx="206">
                  <c:v>2.0666179999999987</c:v>
                </c:pt>
                <c:pt idx="207">
                  <c:v>2.0765210000000001</c:v>
                </c:pt>
                <c:pt idx="208">
                  <c:v>2.0855969999999999</c:v>
                </c:pt>
                <c:pt idx="209">
                  <c:v>2.0967769999999981</c:v>
                </c:pt>
                <c:pt idx="210">
                  <c:v>2.106627</c:v>
                </c:pt>
                <c:pt idx="211">
                  <c:v>2.1138589999999984</c:v>
                </c:pt>
                <c:pt idx="212">
                  <c:v>2.1272289999999998</c:v>
                </c:pt>
                <c:pt idx="213">
                  <c:v>2.1363729999999981</c:v>
                </c:pt>
                <c:pt idx="214">
                  <c:v>2.1466119999999997</c:v>
                </c:pt>
                <c:pt idx="215">
                  <c:v>2.1532519999999997</c:v>
                </c:pt>
                <c:pt idx="216">
                  <c:v>2.1654040000000001</c:v>
                </c:pt>
                <c:pt idx="217">
                  <c:v>2.1760319999999997</c:v>
                </c:pt>
                <c:pt idx="218">
                  <c:v>0</c:v>
                </c:pt>
                <c:pt idx="219">
                  <c:v>2.194782</c:v>
                </c:pt>
                <c:pt idx="220">
                  <c:v>2.2036180000000001</c:v>
                </c:pt>
                <c:pt idx="221">
                  <c:v>2.2168409999999978</c:v>
                </c:pt>
                <c:pt idx="222">
                  <c:v>2.22506</c:v>
                </c:pt>
                <c:pt idx="223">
                  <c:v>2.231417</c:v>
                </c:pt>
                <c:pt idx="224">
                  <c:v>2.2475730000000018</c:v>
                </c:pt>
                <c:pt idx="225">
                  <c:v>2.2540900000000001</c:v>
                </c:pt>
                <c:pt idx="226">
                  <c:v>2.2633680000000012</c:v>
                </c:pt>
                <c:pt idx="227">
                  <c:v>2.277841</c:v>
                </c:pt>
                <c:pt idx="228">
                  <c:v>2.2878639999999999</c:v>
                </c:pt>
                <c:pt idx="229">
                  <c:v>2.2953589999999982</c:v>
                </c:pt>
                <c:pt idx="230">
                  <c:v>2.305631</c:v>
                </c:pt>
                <c:pt idx="231">
                  <c:v>2.3138269999999981</c:v>
                </c:pt>
                <c:pt idx="232">
                  <c:v>2.3262199999999984</c:v>
                </c:pt>
                <c:pt idx="233">
                  <c:v>2.3339759999999981</c:v>
                </c:pt>
                <c:pt idx="234">
                  <c:v>2.3451970000000002</c:v>
                </c:pt>
                <c:pt idx="235">
                  <c:v>2.3557099999999984</c:v>
                </c:pt>
                <c:pt idx="236">
                  <c:v>2.3683519999999998</c:v>
                </c:pt>
                <c:pt idx="237">
                  <c:v>2.374177</c:v>
                </c:pt>
                <c:pt idx="238">
                  <c:v>2.3861459999999979</c:v>
                </c:pt>
                <c:pt idx="239">
                  <c:v>2.3995579999999981</c:v>
                </c:pt>
                <c:pt idx="240">
                  <c:v>2.4070679999999998</c:v>
                </c:pt>
                <c:pt idx="241">
                  <c:v>2.4145349999999999</c:v>
                </c:pt>
                <c:pt idx="242">
                  <c:v>2.4257649999999997</c:v>
                </c:pt>
                <c:pt idx="243">
                  <c:v>2.434326</c:v>
                </c:pt>
                <c:pt idx="244">
                  <c:v>2.443368</c:v>
                </c:pt>
                <c:pt idx="245">
                  <c:v>2.455159999999998</c:v>
                </c:pt>
                <c:pt idx="246">
                  <c:v>2.4643619999999999</c:v>
                </c:pt>
                <c:pt idx="247">
                  <c:v>2.4750399999999981</c:v>
                </c:pt>
                <c:pt idx="248">
                  <c:v>2.4865240000000002</c:v>
                </c:pt>
                <c:pt idx="249">
                  <c:v>2.4954849999999982</c:v>
                </c:pt>
                <c:pt idx="250">
                  <c:v>2.5059979999999999</c:v>
                </c:pt>
                <c:pt idx="251">
                  <c:v>2.5147170000000001</c:v>
                </c:pt>
                <c:pt idx="252">
                  <c:v>2.520105</c:v>
                </c:pt>
                <c:pt idx="253">
                  <c:v>2.5335700000000001</c:v>
                </c:pt>
                <c:pt idx="254">
                  <c:v>2.5447850000000001</c:v>
                </c:pt>
                <c:pt idx="255">
                  <c:v>2.5566449999999974</c:v>
                </c:pt>
                <c:pt idx="256">
                  <c:v>2.5626039999999981</c:v>
                </c:pt>
                <c:pt idx="257">
                  <c:v>2.5738759999999981</c:v>
                </c:pt>
                <c:pt idx="258">
                  <c:v>2.5852979999999999</c:v>
                </c:pt>
                <c:pt idx="259">
                  <c:v>2.5951029999999982</c:v>
                </c:pt>
                <c:pt idx="260">
                  <c:v>2.605912</c:v>
                </c:pt>
                <c:pt idx="261">
                  <c:v>2.6144159999999981</c:v>
                </c:pt>
                <c:pt idx="262">
                  <c:v>2.6259769999999998</c:v>
                </c:pt>
                <c:pt idx="263">
                  <c:v>2.6343760000000001</c:v>
                </c:pt>
                <c:pt idx="264">
                  <c:v>2.6421899999999998</c:v>
                </c:pt>
                <c:pt idx="265">
                  <c:v>2.6539100000000002</c:v>
                </c:pt>
                <c:pt idx="266">
                  <c:v>2.666439</c:v>
                </c:pt>
                <c:pt idx="267">
                  <c:v>2.67117</c:v>
                </c:pt>
                <c:pt idx="268">
                  <c:v>2.6867220000000001</c:v>
                </c:pt>
                <c:pt idx="269">
                  <c:v>2.6948749999999997</c:v>
                </c:pt>
                <c:pt idx="270">
                  <c:v>2.70289</c:v>
                </c:pt>
                <c:pt idx="271">
                  <c:v>2.7118389999999981</c:v>
                </c:pt>
                <c:pt idx="272">
                  <c:v>2.7252579999999997</c:v>
                </c:pt>
                <c:pt idx="273">
                  <c:v>2.7345920000000001</c:v>
                </c:pt>
                <c:pt idx="274">
                  <c:v>2.7432400000000001</c:v>
                </c:pt>
                <c:pt idx="275">
                  <c:v>2.7566129999999984</c:v>
                </c:pt>
                <c:pt idx="276">
                  <c:v>0</c:v>
                </c:pt>
                <c:pt idx="277">
                  <c:v>2.7733469999999998</c:v>
                </c:pt>
                <c:pt idx="278">
                  <c:v>0</c:v>
                </c:pt>
                <c:pt idx="279">
                  <c:v>2.7903880000000001</c:v>
                </c:pt>
                <c:pt idx="280">
                  <c:v>2.8012819999999987</c:v>
                </c:pt>
                <c:pt idx="281">
                  <c:v>2.8176849999999987</c:v>
                </c:pt>
                <c:pt idx="282">
                  <c:v>2.824837</c:v>
                </c:pt>
                <c:pt idx="283">
                  <c:v>2.8364169999999973</c:v>
                </c:pt>
                <c:pt idx="284">
                  <c:v>2.8460639999999984</c:v>
                </c:pt>
                <c:pt idx="285">
                  <c:v>2.854724</c:v>
                </c:pt>
                <c:pt idx="286">
                  <c:v>2.8662049999999981</c:v>
                </c:pt>
                <c:pt idx="287">
                  <c:v>0</c:v>
                </c:pt>
                <c:pt idx="288">
                  <c:v>2.8863259999999982</c:v>
                </c:pt>
                <c:pt idx="289">
                  <c:v>2.8950589999999963</c:v>
                </c:pt>
                <c:pt idx="290">
                  <c:v>2.9032140000000002</c:v>
                </c:pt>
                <c:pt idx="291">
                  <c:v>2.9170919999999998</c:v>
                </c:pt>
                <c:pt idx="292">
                  <c:v>2.922091</c:v>
                </c:pt>
                <c:pt idx="293">
                  <c:v>2.9312599999999973</c:v>
                </c:pt>
                <c:pt idx="294">
                  <c:v>2.9441459999999982</c:v>
                </c:pt>
                <c:pt idx="295">
                  <c:v>2.9586609999999984</c:v>
                </c:pt>
                <c:pt idx="296">
                  <c:v>2.9683850000000001</c:v>
                </c:pt>
                <c:pt idx="297">
                  <c:v>2.974316</c:v>
                </c:pt>
                <c:pt idx="298">
                  <c:v>2.9835759999999998</c:v>
                </c:pt>
                <c:pt idx="299">
                  <c:v>2.992509999999998</c:v>
                </c:pt>
                <c:pt idx="300">
                  <c:v>3.0010970000000001</c:v>
                </c:pt>
                <c:pt idx="301">
                  <c:v>3.0181439999999982</c:v>
                </c:pt>
                <c:pt idx="302">
                  <c:v>3.0224340000000001</c:v>
                </c:pt>
                <c:pt idx="303">
                  <c:v>3.0361079999999987</c:v>
                </c:pt>
                <c:pt idx="304">
                  <c:v>3.046072999999998</c:v>
                </c:pt>
                <c:pt idx="305">
                  <c:v>3.0550129999999984</c:v>
                </c:pt>
                <c:pt idx="306">
                  <c:v>0</c:v>
                </c:pt>
                <c:pt idx="307">
                  <c:v>3.0734849999999998</c:v>
                </c:pt>
                <c:pt idx="308">
                  <c:v>0</c:v>
                </c:pt>
                <c:pt idx="309">
                  <c:v>0</c:v>
                </c:pt>
                <c:pt idx="310">
                  <c:v>3.1046999999999998</c:v>
                </c:pt>
                <c:pt idx="311">
                  <c:v>3.1130179999999998</c:v>
                </c:pt>
                <c:pt idx="312">
                  <c:v>0</c:v>
                </c:pt>
                <c:pt idx="313">
                  <c:v>3.1341909999999999</c:v>
                </c:pt>
                <c:pt idx="314">
                  <c:v>3.1443699999999999</c:v>
                </c:pt>
                <c:pt idx="315">
                  <c:v>3.1555979999999999</c:v>
                </c:pt>
                <c:pt idx="316">
                  <c:v>3.1628940000000001</c:v>
                </c:pt>
                <c:pt idx="317">
                  <c:v>3.1782819999999998</c:v>
                </c:pt>
                <c:pt idx="318">
                  <c:v>3.188609</c:v>
                </c:pt>
                <c:pt idx="319">
                  <c:v>3.195093</c:v>
                </c:pt>
                <c:pt idx="320">
                  <c:v>0</c:v>
                </c:pt>
                <c:pt idx="321">
                  <c:v>3.2145990000000002</c:v>
                </c:pt>
                <c:pt idx="322">
                  <c:v>3.2250649999999998</c:v>
                </c:pt>
                <c:pt idx="323">
                  <c:v>0</c:v>
                </c:pt>
                <c:pt idx="324">
                  <c:v>3.2456399999999999</c:v>
                </c:pt>
                <c:pt idx="325">
                  <c:v>3.2532519999999998</c:v>
                </c:pt>
                <c:pt idx="326">
                  <c:v>3.2619039999999999</c:v>
                </c:pt>
                <c:pt idx="327">
                  <c:v>3.2740719999999999</c:v>
                </c:pt>
                <c:pt idx="328">
                  <c:v>3.2843120000000012</c:v>
                </c:pt>
                <c:pt idx="329">
                  <c:v>3.2948759999999981</c:v>
                </c:pt>
                <c:pt idx="330">
                  <c:v>3.306874999999998</c:v>
                </c:pt>
                <c:pt idx="331">
                  <c:v>3.3193729999999979</c:v>
                </c:pt>
                <c:pt idx="332">
                  <c:v>3.3259210000000001</c:v>
                </c:pt>
                <c:pt idx="333">
                  <c:v>3.3368729999999966</c:v>
                </c:pt>
                <c:pt idx="334">
                  <c:v>3.3457309999999998</c:v>
                </c:pt>
                <c:pt idx="335">
                  <c:v>3.3571759999999982</c:v>
                </c:pt>
                <c:pt idx="336">
                  <c:v>3.3679299999999999</c:v>
                </c:pt>
                <c:pt idx="337">
                  <c:v>3.3726499999999966</c:v>
                </c:pt>
                <c:pt idx="338">
                  <c:v>3.3822939999999981</c:v>
                </c:pt>
                <c:pt idx="339">
                  <c:v>3.3954119999999981</c:v>
                </c:pt>
                <c:pt idx="340">
                  <c:v>3.4061810000000001</c:v>
                </c:pt>
                <c:pt idx="341">
                  <c:v>0</c:v>
                </c:pt>
                <c:pt idx="342">
                  <c:v>3.4245139999999998</c:v>
                </c:pt>
                <c:pt idx="343">
                  <c:v>3.4369749999999981</c:v>
                </c:pt>
                <c:pt idx="344">
                  <c:v>3.444204</c:v>
                </c:pt>
                <c:pt idx="345">
                  <c:v>3.4572879999999997</c:v>
                </c:pt>
                <c:pt idx="346">
                  <c:v>3.4650479999999981</c:v>
                </c:pt>
                <c:pt idx="347">
                  <c:v>3.4786249999999987</c:v>
                </c:pt>
                <c:pt idx="348">
                  <c:v>3.4835759999999998</c:v>
                </c:pt>
                <c:pt idx="349">
                  <c:v>3.4926959999999974</c:v>
                </c:pt>
                <c:pt idx="350">
                  <c:v>3.5083289999999998</c:v>
                </c:pt>
                <c:pt idx="351">
                  <c:v>3.5125749999999987</c:v>
                </c:pt>
                <c:pt idx="352">
                  <c:v>3.524435</c:v>
                </c:pt>
                <c:pt idx="353">
                  <c:v>3.536598999999998</c:v>
                </c:pt>
                <c:pt idx="354">
                  <c:v>3.5436969999999999</c:v>
                </c:pt>
                <c:pt idx="355">
                  <c:v>3.5542079999999987</c:v>
                </c:pt>
                <c:pt idx="356">
                  <c:v>3.5626789999999984</c:v>
                </c:pt>
                <c:pt idx="357">
                  <c:v>3.575536</c:v>
                </c:pt>
                <c:pt idx="358">
                  <c:v>3.5845609999999999</c:v>
                </c:pt>
                <c:pt idx="359">
                  <c:v>3.5958859999999979</c:v>
                </c:pt>
                <c:pt idx="360">
                  <c:v>3.607402</c:v>
                </c:pt>
                <c:pt idx="361">
                  <c:v>3.6153819999999999</c:v>
                </c:pt>
                <c:pt idx="362">
                  <c:v>3.626541</c:v>
                </c:pt>
                <c:pt idx="363">
                  <c:v>3.6349710000000002</c:v>
                </c:pt>
                <c:pt idx="364">
                  <c:v>3.6452969999999998</c:v>
                </c:pt>
                <c:pt idx="365">
                  <c:v>3.6541890000000001</c:v>
                </c:pt>
                <c:pt idx="366">
                  <c:v>3.6632500000000001</c:v>
                </c:pt>
                <c:pt idx="367">
                  <c:v>3.676044999999998</c:v>
                </c:pt>
                <c:pt idx="368">
                  <c:v>3.6862270000000001</c:v>
                </c:pt>
                <c:pt idx="369">
                  <c:v>3.69408</c:v>
                </c:pt>
                <c:pt idx="370">
                  <c:v>3.7028289999999981</c:v>
                </c:pt>
                <c:pt idx="371">
                  <c:v>0</c:v>
                </c:pt>
                <c:pt idx="372">
                  <c:v>3.7222369999999998</c:v>
                </c:pt>
                <c:pt idx="373">
                  <c:v>3.7316479999999981</c:v>
                </c:pt>
                <c:pt idx="374">
                  <c:v>3.7471020000000017</c:v>
                </c:pt>
                <c:pt idx="375">
                  <c:v>3.7545359999999999</c:v>
                </c:pt>
                <c:pt idx="376">
                  <c:v>3.7633790000000018</c:v>
                </c:pt>
                <c:pt idx="377">
                  <c:v>3.7727179999999998</c:v>
                </c:pt>
                <c:pt idx="378">
                  <c:v>3.7844000000000002</c:v>
                </c:pt>
                <c:pt idx="379">
                  <c:v>3.7938749999999999</c:v>
                </c:pt>
                <c:pt idx="380">
                  <c:v>3.8072110000000001</c:v>
                </c:pt>
                <c:pt idx="381">
                  <c:v>3.8129229999999978</c:v>
                </c:pt>
                <c:pt idx="382">
                  <c:v>3.8281459999999981</c:v>
                </c:pt>
                <c:pt idx="383">
                  <c:v>3.8314739999999978</c:v>
                </c:pt>
                <c:pt idx="384">
                  <c:v>3.8440579999999982</c:v>
                </c:pt>
                <c:pt idx="385">
                  <c:v>3.8532709999999981</c:v>
                </c:pt>
                <c:pt idx="386">
                  <c:v>0</c:v>
                </c:pt>
                <c:pt idx="387">
                  <c:v>3.8731499999999981</c:v>
                </c:pt>
                <c:pt idx="388">
                  <c:v>3.8856319999999998</c:v>
                </c:pt>
                <c:pt idx="389">
                  <c:v>3.8908829999999979</c:v>
                </c:pt>
                <c:pt idx="390">
                  <c:v>3.9034200000000001</c:v>
                </c:pt>
                <c:pt idx="391">
                  <c:v>3.9108429999999963</c:v>
                </c:pt>
                <c:pt idx="392">
                  <c:v>3.9256569999999984</c:v>
                </c:pt>
                <c:pt idx="393">
                  <c:v>3.9362469999999963</c:v>
                </c:pt>
                <c:pt idx="394">
                  <c:v>3.9430519999999998</c:v>
                </c:pt>
                <c:pt idx="395">
                  <c:v>3.9565439999999978</c:v>
                </c:pt>
                <c:pt idx="396">
                  <c:v>3.965824</c:v>
                </c:pt>
                <c:pt idx="397">
                  <c:v>3.977938</c:v>
                </c:pt>
                <c:pt idx="398">
                  <c:v>3.9873200000000018</c:v>
                </c:pt>
                <c:pt idx="399">
                  <c:v>3.9947019999999998</c:v>
                </c:pt>
                <c:pt idx="400">
                  <c:v>4.0047849999999947</c:v>
                </c:pt>
                <c:pt idx="401">
                  <c:v>4.0148089999999961</c:v>
                </c:pt>
                <c:pt idx="402">
                  <c:v>4.0297239999999999</c:v>
                </c:pt>
                <c:pt idx="403">
                  <c:v>4.0335149999999969</c:v>
                </c:pt>
                <c:pt idx="404">
                  <c:v>4.0461609999999997</c:v>
                </c:pt>
                <c:pt idx="405">
                  <c:v>4.0525419999999963</c:v>
                </c:pt>
                <c:pt idx="406">
                  <c:v>0</c:v>
                </c:pt>
                <c:pt idx="407">
                  <c:v>4.0743539999999996</c:v>
                </c:pt>
                <c:pt idx="408">
                  <c:v>4.087739</c:v>
                </c:pt>
                <c:pt idx="409">
                  <c:v>4.0953049999999962</c:v>
                </c:pt>
                <c:pt idx="410">
                  <c:v>4.1010749999999963</c:v>
                </c:pt>
                <c:pt idx="411">
                  <c:v>4.1192289999999998</c:v>
                </c:pt>
                <c:pt idx="412">
                  <c:v>4.1241509999999932</c:v>
                </c:pt>
                <c:pt idx="413">
                  <c:v>4.1317209999999998</c:v>
                </c:pt>
                <c:pt idx="414">
                  <c:v>4.1493270000000004</c:v>
                </c:pt>
                <c:pt idx="415">
                  <c:v>4.1582379999999963</c:v>
                </c:pt>
                <c:pt idx="416">
                  <c:v>4.1646199999999958</c:v>
                </c:pt>
                <c:pt idx="417">
                  <c:v>4.1714169999999964</c:v>
                </c:pt>
                <c:pt idx="418">
                  <c:v>0</c:v>
                </c:pt>
                <c:pt idx="419">
                  <c:v>4.1980579999999961</c:v>
                </c:pt>
                <c:pt idx="420">
                  <c:v>4.2061149999999961</c:v>
                </c:pt>
                <c:pt idx="421">
                  <c:v>4.2175199999999968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4.2526409999999997</c:v>
                </c:pt>
                <c:pt idx="426">
                  <c:v>4.2660720000000003</c:v>
                </c:pt>
                <c:pt idx="427">
                  <c:v>4.2738550000000002</c:v>
                </c:pt>
                <c:pt idx="428">
                  <c:v>4.2860139999999998</c:v>
                </c:pt>
                <c:pt idx="429">
                  <c:v>4.2922620000000036</c:v>
                </c:pt>
                <c:pt idx="430">
                  <c:v>4.3066110000000002</c:v>
                </c:pt>
                <c:pt idx="431">
                  <c:v>4.3144259999999948</c:v>
                </c:pt>
                <c:pt idx="432">
                  <c:v>4.3218589999999963</c:v>
                </c:pt>
                <c:pt idx="433">
                  <c:v>4.3371059999999968</c:v>
                </c:pt>
                <c:pt idx="434">
                  <c:v>0</c:v>
                </c:pt>
                <c:pt idx="435">
                  <c:v>0</c:v>
                </c:pt>
                <c:pt idx="436">
                  <c:v>4.3679359999999932</c:v>
                </c:pt>
                <c:pt idx="437">
                  <c:v>4.375731</c:v>
                </c:pt>
                <c:pt idx="438">
                  <c:v>4.381856</c:v>
                </c:pt>
                <c:pt idx="439">
                  <c:v>4.3950579999999961</c:v>
                </c:pt>
                <c:pt idx="440">
                  <c:v>4.4052660000000037</c:v>
                </c:pt>
                <c:pt idx="441">
                  <c:v>4.4149869999999947</c:v>
                </c:pt>
                <c:pt idx="442">
                  <c:v>0</c:v>
                </c:pt>
                <c:pt idx="443">
                  <c:v>4.4384940000000004</c:v>
                </c:pt>
                <c:pt idx="444">
                  <c:v>0</c:v>
                </c:pt>
                <c:pt idx="445">
                  <c:v>4.4570939999999997</c:v>
                </c:pt>
                <c:pt idx="446">
                  <c:v>4.4650859999999959</c:v>
                </c:pt>
                <c:pt idx="447">
                  <c:v>0</c:v>
                </c:pt>
                <c:pt idx="448">
                  <c:v>4.4877750000000001</c:v>
                </c:pt>
                <c:pt idx="449">
                  <c:v>4.4955489999999996</c:v>
                </c:pt>
                <c:pt idx="450">
                  <c:v>0</c:v>
                </c:pt>
                <c:pt idx="451">
                  <c:v>4.5143359999999957</c:v>
                </c:pt>
                <c:pt idx="452">
                  <c:v>4.5267139999999975</c:v>
                </c:pt>
                <c:pt idx="453">
                  <c:v>0</c:v>
                </c:pt>
                <c:pt idx="454">
                  <c:v>4.5429819999999959</c:v>
                </c:pt>
                <c:pt idx="455">
                  <c:v>4.5553869999999961</c:v>
                </c:pt>
                <c:pt idx="456">
                  <c:v>0</c:v>
                </c:pt>
                <c:pt idx="457">
                  <c:v>4.5746640000000003</c:v>
                </c:pt>
                <c:pt idx="458">
                  <c:v>4.5878049999999968</c:v>
                </c:pt>
                <c:pt idx="459">
                  <c:v>4.5971889999999958</c:v>
                </c:pt>
                <c:pt idx="460">
                  <c:v>4.602258</c:v>
                </c:pt>
                <c:pt idx="461">
                  <c:v>4.6128599999999969</c:v>
                </c:pt>
                <c:pt idx="462">
                  <c:v>0</c:v>
                </c:pt>
                <c:pt idx="463">
                  <c:v>0</c:v>
                </c:pt>
                <c:pt idx="464">
                  <c:v>4.642197999999996</c:v>
                </c:pt>
                <c:pt idx="465">
                  <c:v>4.6508399999999961</c:v>
                </c:pt>
                <c:pt idx="466">
                  <c:v>4.6618219999999964</c:v>
                </c:pt>
                <c:pt idx="467">
                  <c:v>4.6719229999999996</c:v>
                </c:pt>
                <c:pt idx="468">
                  <c:v>4.6862180000000002</c:v>
                </c:pt>
                <c:pt idx="469">
                  <c:v>4.6993429999999998</c:v>
                </c:pt>
                <c:pt idx="470">
                  <c:v>4.7060259999999996</c:v>
                </c:pt>
                <c:pt idx="471">
                  <c:v>4.7167760000000003</c:v>
                </c:pt>
                <c:pt idx="472">
                  <c:v>4.7264109999999961</c:v>
                </c:pt>
                <c:pt idx="473">
                  <c:v>4.7320820000000001</c:v>
                </c:pt>
                <c:pt idx="474">
                  <c:v>4.7459379999999962</c:v>
                </c:pt>
                <c:pt idx="475">
                  <c:v>4.7553049999999963</c:v>
                </c:pt>
                <c:pt idx="476">
                  <c:v>4.7693649999999996</c:v>
                </c:pt>
                <c:pt idx="477">
                  <c:v>4.7764049999999996</c:v>
                </c:pt>
                <c:pt idx="478">
                  <c:v>4.7802940000000014</c:v>
                </c:pt>
                <c:pt idx="479">
                  <c:v>4.795407</c:v>
                </c:pt>
                <c:pt idx="480">
                  <c:v>4.8078119999999958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4.8453739999999996</c:v>
                </c:pt>
                <c:pt idx="485">
                  <c:v>4.8539259999999969</c:v>
                </c:pt>
                <c:pt idx="486">
                  <c:v>4.8651949999999937</c:v>
                </c:pt>
                <c:pt idx="487">
                  <c:v>0</c:v>
                </c:pt>
                <c:pt idx="488">
                  <c:v>0</c:v>
                </c:pt>
                <c:pt idx="489">
                  <c:v>4.8942449999999962</c:v>
                </c:pt>
                <c:pt idx="490">
                  <c:v>0</c:v>
                </c:pt>
                <c:pt idx="491">
                  <c:v>4.9111549999999964</c:v>
                </c:pt>
                <c:pt idx="492">
                  <c:v>4.9256929999999999</c:v>
                </c:pt>
                <c:pt idx="493">
                  <c:v>4.9370440000000002</c:v>
                </c:pt>
                <c:pt idx="494">
                  <c:v>4.9434750000000003</c:v>
                </c:pt>
                <c:pt idx="495">
                  <c:v>0</c:v>
                </c:pt>
                <c:pt idx="496">
                  <c:v>4.966456</c:v>
                </c:pt>
                <c:pt idx="497">
                  <c:v>4.9732070000000039</c:v>
                </c:pt>
                <c:pt idx="498">
                  <c:v>4.98393</c:v>
                </c:pt>
                <c:pt idx="499">
                  <c:v>0</c:v>
                </c:pt>
                <c:pt idx="500">
                  <c:v>5.0057049999999963</c:v>
                </c:pt>
                <c:pt idx="501">
                  <c:v>0</c:v>
                </c:pt>
                <c:pt idx="502">
                  <c:v>5.0209779999999968</c:v>
                </c:pt>
                <c:pt idx="503">
                  <c:v>5.0319370000000001</c:v>
                </c:pt>
                <c:pt idx="504">
                  <c:v>5.0415109999999963</c:v>
                </c:pt>
                <c:pt idx="505">
                  <c:v>5.0575839999999959</c:v>
                </c:pt>
                <c:pt idx="506">
                  <c:v>0</c:v>
                </c:pt>
                <c:pt idx="507">
                  <c:v>0</c:v>
                </c:pt>
                <c:pt idx="508">
                  <c:v>5.0869109999999962</c:v>
                </c:pt>
                <c:pt idx="509">
                  <c:v>0</c:v>
                </c:pt>
                <c:pt idx="510">
                  <c:v>5.1087499999999997</c:v>
                </c:pt>
                <c:pt idx="511">
                  <c:v>0</c:v>
                </c:pt>
                <c:pt idx="512">
                  <c:v>0</c:v>
                </c:pt>
                <c:pt idx="513">
                  <c:v>5.1320430000000004</c:v>
                </c:pt>
                <c:pt idx="514">
                  <c:v>5.1483799999999995</c:v>
                </c:pt>
                <c:pt idx="515">
                  <c:v>5.1543309999999947</c:v>
                </c:pt>
                <c:pt idx="516">
                  <c:v>5.1631329999999958</c:v>
                </c:pt>
                <c:pt idx="517">
                  <c:v>5.1740299999999975</c:v>
                </c:pt>
                <c:pt idx="518">
                  <c:v>0</c:v>
                </c:pt>
                <c:pt idx="519">
                  <c:v>0</c:v>
                </c:pt>
                <c:pt idx="520">
                  <c:v>5.2064670000000035</c:v>
                </c:pt>
                <c:pt idx="521">
                  <c:v>5.21868</c:v>
                </c:pt>
                <c:pt idx="522">
                  <c:v>5.2203189999999964</c:v>
                </c:pt>
                <c:pt idx="523">
                  <c:v>5.2347590000000004</c:v>
                </c:pt>
                <c:pt idx="524">
                  <c:v>5.2461549999999963</c:v>
                </c:pt>
                <c:pt idx="525">
                  <c:v>5.2563670000000036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5.3168139999999964</c:v>
                </c:pt>
                <c:pt idx="532">
                  <c:v>5.3226139999999962</c:v>
                </c:pt>
                <c:pt idx="533">
                  <c:v>5.3356820000000003</c:v>
                </c:pt>
                <c:pt idx="534">
                  <c:v>0</c:v>
                </c:pt>
                <c:pt idx="535">
                  <c:v>5.3547319999999958</c:v>
                </c:pt>
                <c:pt idx="536">
                  <c:v>5.3668199999999961</c:v>
                </c:pt>
                <c:pt idx="537">
                  <c:v>5.3704789999999996</c:v>
                </c:pt>
                <c:pt idx="538">
                  <c:v>0</c:v>
                </c:pt>
                <c:pt idx="539">
                  <c:v>5.3929929999999962</c:v>
                </c:pt>
                <c:pt idx="540">
                  <c:v>5.4000899999999996</c:v>
                </c:pt>
                <c:pt idx="541">
                  <c:v>5.41744</c:v>
                </c:pt>
                <c:pt idx="542">
                  <c:v>5.425872</c:v>
                </c:pt>
                <c:pt idx="543">
                  <c:v>5.4315300000000004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5.4783920000000039</c:v>
                </c:pt>
                <c:pt idx="548">
                  <c:v>0</c:v>
                </c:pt>
                <c:pt idx="549">
                  <c:v>0</c:v>
                </c:pt>
                <c:pt idx="550">
                  <c:v>5.5052190000000003</c:v>
                </c:pt>
                <c:pt idx="551">
                  <c:v>5.5136120000000002</c:v>
                </c:pt>
                <c:pt idx="552">
                  <c:v>5.5251859999999926</c:v>
                </c:pt>
                <c:pt idx="553">
                  <c:v>5.5341620000000002</c:v>
                </c:pt>
                <c:pt idx="554">
                  <c:v>0</c:v>
                </c:pt>
                <c:pt idx="555">
                  <c:v>5.5559569999999958</c:v>
                </c:pt>
                <c:pt idx="556">
                  <c:v>5.5667660000000003</c:v>
                </c:pt>
                <c:pt idx="557">
                  <c:v>5.5747910000000003</c:v>
                </c:pt>
                <c:pt idx="558">
                  <c:v>5.5876520000000003</c:v>
                </c:pt>
                <c:pt idx="559">
                  <c:v>5.5939410000000001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5.6772770000000001</c:v>
                </c:pt>
                <c:pt idx="568">
                  <c:v>5.6825379999999948</c:v>
                </c:pt>
                <c:pt idx="569">
                  <c:v>5.6948479999999968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5.7338849999999963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5.8086700000000002</c:v>
                </c:pt>
                <c:pt idx="581">
                  <c:v>5.811871</c:v>
                </c:pt>
                <c:pt idx="582">
                  <c:v>5.8242659999999962</c:v>
                </c:pt>
                <c:pt idx="583">
                  <c:v>5.8343210000000001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5.8748749999999959</c:v>
                </c:pt>
                <c:pt idx="588">
                  <c:v>5.8894310000000001</c:v>
                </c:pt>
                <c:pt idx="589">
                  <c:v>5.8920319999999968</c:v>
                </c:pt>
                <c:pt idx="590">
                  <c:v>0</c:v>
                </c:pt>
                <c:pt idx="591">
                  <c:v>0</c:v>
                </c:pt>
                <c:pt idx="592">
                  <c:v>5.9201269999999964</c:v>
                </c:pt>
                <c:pt idx="593">
                  <c:v>0</c:v>
                </c:pt>
                <c:pt idx="594">
                  <c:v>0</c:v>
                </c:pt>
                <c:pt idx="595">
                  <c:v>5.9580549999999963</c:v>
                </c:pt>
                <c:pt idx="596">
                  <c:v>5.9635039999999995</c:v>
                </c:pt>
                <c:pt idx="597">
                  <c:v>5.970672000000004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6.0191210000000002</c:v>
                </c:pt>
                <c:pt idx="602">
                  <c:v>0</c:v>
                </c:pt>
                <c:pt idx="603">
                  <c:v>6.0348049999999969</c:v>
                </c:pt>
                <c:pt idx="604">
                  <c:v>0</c:v>
                </c:pt>
                <c:pt idx="605">
                  <c:v>6.0542509999999963</c:v>
                </c:pt>
                <c:pt idx="606">
                  <c:v>6.0671549999999925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6.1141089999999947</c:v>
                </c:pt>
                <c:pt idx="612">
                  <c:v>6.1219649999999959</c:v>
                </c:pt>
                <c:pt idx="613">
                  <c:v>6.1395520000000001</c:v>
                </c:pt>
                <c:pt idx="614">
                  <c:v>6.1440909999999969</c:v>
                </c:pt>
                <c:pt idx="615">
                  <c:v>0</c:v>
                </c:pt>
                <c:pt idx="616">
                  <c:v>0</c:v>
                </c:pt>
                <c:pt idx="617">
                  <c:v>6.1719590000000002</c:v>
                </c:pt>
                <c:pt idx="618">
                  <c:v>6.1856819999999963</c:v>
                </c:pt>
                <c:pt idx="619">
                  <c:v>0</c:v>
                </c:pt>
                <c:pt idx="620">
                  <c:v>6.2099789999999997</c:v>
                </c:pt>
                <c:pt idx="621">
                  <c:v>6.2133139999999996</c:v>
                </c:pt>
                <c:pt idx="622">
                  <c:v>0</c:v>
                </c:pt>
                <c:pt idx="623">
                  <c:v>0</c:v>
                </c:pt>
                <c:pt idx="624">
                  <c:v>6.2403750000000002</c:v>
                </c:pt>
                <c:pt idx="625">
                  <c:v>0</c:v>
                </c:pt>
                <c:pt idx="626">
                  <c:v>6.2683090000000004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6.306457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6.3435239999999995</c:v>
                </c:pt>
                <c:pt idx="635">
                  <c:v>6.3564049999999961</c:v>
                </c:pt>
                <c:pt idx="636">
                  <c:v>6.3662000000000001</c:v>
                </c:pt>
                <c:pt idx="637">
                  <c:v>0</c:v>
                </c:pt>
                <c:pt idx="638">
                  <c:v>0</c:v>
                </c:pt>
                <c:pt idx="639">
                  <c:v>6.3933710000000001</c:v>
                </c:pt>
                <c:pt idx="640">
                  <c:v>6.4090319999999998</c:v>
                </c:pt>
                <c:pt idx="641">
                  <c:v>0</c:v>
                </c:pt>
                <c:pt idx="642">
                  <c:v>6.4245639999999975</c:v>
                </c:pt>
                <c:pt idx="643">
                  <c:v>0</c:v>
                </c:pt>
                <c:pt idx="644">
                  <c:v>6.4470839999999985</c:v>
                </c:pt>
                <c:pt idx="645">
                  <c:v>6.4588279999999996</c:v>
                </c:pt>
                <c:pt idx="646">
                  <c:v>6.4680660000000003</c:v>
                </c:pt>
                <c:pt idx="647">
                  <c:v>6.4786549999999998</c:v>
                </c:pt>
                <c:pt idx="648">
                  <c:v>6.4842959999999996</c:v>
                </c:pt>
                <c:pt idx="649">
                  <c:v>6.492464</c:v>
                </c:pt>
                <c:pt idx="650">
                  <c:v>6.500775</c:v>
                </c:pt>
                <c:pt idx="651">
                  <c:v>0</c:v>
                </c:pt>
                <c:pt idx="652">
                  <c:v>6.5222349999999958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6.6004849999999937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6.6450459999999962</c:v>
                </c:pt>
                <c:pt idx="665">
                  <c:v>0</c:v>
                </c:pt>
                <c:pt idx="666">
                  <c:v>6.6690949999999969</c:v>
                </c:pt>
                <c:pt idx="667">
                  <c:v>0</c:v>
                </c:pt>
                <c:pt idx="668">
                  <c:v>6.6871549999999926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6.7246169999999958</c:v>
                </c:pt>
                <c:pt idx="673">
                  <c:v>6.7358830000000003</c:v>
                </c:pt>
                <c:pt idx="674">
                  <c:v>6.7450950000000001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6.7908439999999999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6.8378480000000001</c:v>
                </c:pt>
                <c:pt idx="684">
                  <c:v>6.8474589999999962</c:v>
                </c:pt>
                <c:pt idx="685">
                  <c:v>6.8532539999999997</c:v>
                </c:pt>
                <c:pt idx="686">
                  <c:v>6.8647679999999962</c:v>
                </c:pt>
                <c:pt idx="687">
                  <c:v>0</c:v>
                </c:pt>
                <c:pt idx="688">
                  <c:v>6.8879619999999964</c:v>
                </c:pt>
                <c:pt idx="689">
                  <c:v>6.8939309999999958</c:v>
                </c:pt>
                <c:pt idx="690">
                  <c:v>0</c:v>
                </c:pt>
                <c:pt idx="691">
                  <c:v>6.9157190000000002</c:v>
                </c:pt>
                <c:pt idx="692">
                  <c:v>0</c:v>
                </c:pt>
                <c:pt idx="693">
                  <c:v>6.9358510000000004</c:v>
                </c:pt>
                <c:pt idx="694">
                  <c:v>6.9442250000000003</c:v>
                </c:pt>
                <c:pt idx="695">
                  <c:v>0</c:v>
                </c:pt>
                <c:pt idx="696">
                  <c:v>6.9669039999999995</c:v>
                </c:pt>
                <c:pt idx="697">
                  <c:v>0</c:v>
                </c:pt>
                <c:pt idx="698">
                  <c:v>6.9873859999999963</c:v>
                </c:pt>
                <c:pt idx="699">
                  <c:v>6.9943569999999964</c:v>
                </c:pt>
                <c:pt idx="700">
                  <c:v>0</c:v>
                </c:pt>
                <c:pt idx="701">
                  <c:v>7.0116579999999997</c:v>
                </c:pt>
                <c:pt idx="702">
                  <c:v>0</c:v>
                </c:pt>
                <c:pt idx="703">
                  <c:v>0</c:v>
                </c:pt>
                <c:pt idx="704">
                  <c:v>7.0496710000000036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7.0853070000000002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7.1236420000000003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7.1641629999999958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7.2423460000000004</c:v>
                </c:pt>
                <c:pt idx="725">
                  <c:v>0</c:v>
                </c:pt>
                <c:pt idx="726">
                  <c:v>7.2620230000000001</c:v>
                </c:pt>
                <c:pt idx="727">
                  <c:v>7.2732380000000036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7.317808999999996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7.361605</c:v>
                </c:pt>
                <c:pt idx="737">
                  <c:v>7.3792200000000037</c:v>
                </c:pt>
                <c:pt idx="738">
                  <c:v>7.381507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7.4219400000000002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7.4861849999999963</c:v>
                </c:pt>
                <c:pt idx="749">
                  <c:v>0</c:v>
                </c:pt>
                <c:pt idx="750">
                  <c:v>0</c:v>
                </c:pt>
                <c:pt idx="751">
                  <c:v>7.5143159999999947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7.5534249999999963</c:v>
                </c:pt>
                <c:pt idx="756">
                  <c:v>0</c:v>
                </c:pt>
                <c:pt idx="757">
                  <c:v>0</c:v>
                </c:pt>
                <c:pt idx="758">
                  <c:v>7.587682</c:v>
                </c:pt>
                <c:pt idx="759">
                  <c:v>0</c:v>
                </c:pt>
                <c:pt idx="760">
                  <c:v>0</c:v>
                </c:pt>
                <c:pt idx="761">
                  <c:v>7.6104899999999969</c:v>
                </c:pt>
                <c:pt idx="762">
                  <c:v>0</c:v>
                </c:pt>
                <c:pt idx="763">
                  <c:v>7.6397719999999998</c:v>
                </c:pt>
                <c:pt idx="764">
                  <c:v>7.6455839999999959</c:v>
                </c:pt>
                <c:pt idx="765">
                  <c:v>0</c:v>
                </c:pt>
                <c:pt idx="766">
                  <c:v>7.6663579999999962</c:v>
                </c:pt>
                <c:pt idx="767">
                  <c:v>0</c:v>
                </c:pt>
                <c:pt idx="768">
                  <c:v>7.681095</c:v>
                </c:pt>
                <c:pt idx="769">
                  <c:v>0</c:v>
                </c:pt>
                <c:pt idx="770">
                  <c:v>7.708615</c:v>
                </c:pt>
                <c:pt idx="771">
                  <c:v>0</c:v>
                </c:pt>
                <c:pt idx="772">
                  <c:v>7.7254939999999985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7.8583290000000003</c:v>
                </c:pt>
                <c:pt idx="786">
                  <c:v>7.8644229999999968</c:v>
                </c:pt>
                <c:pt idx="787">
                  <c:v>0</c:v>
                </c:pt>
                <c:pt idx="788">
                  <c:v>0</c:v>
                </c:pt>
                <c:pt idx="789">
                  <c:v>7.8958519999999961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7.9570930000000004</c:v>
                </c:pt>
                <c:pt idx="796">
                  <c:v>0</c:v>
                </c:pt>
                <c:pt idx="797">
                  <c:v>0</c:v>
                </c:pt>
                <c:pt idx="798">
                  <c:v>7.987044</c:v>
                </c:pt>
                <c:pt idx="799">
                  <c:v>0</c:v>
                </c:pt>
                <c:pt idx="800">
                  <c:v>8.0060090000000006</c:v>
                </c:pt>
                <c:pt idx="801">
                  <c:v>0</c:v>
                </c:pt>
                <c:pt idx="802">
                  <c:v>8.0211950000000005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8.0959200000000013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8.2280949999999997</c:v>
                </c:pt>
                <c:pt idx="823">
                  <c:v>8.2380529999999972</c:v>
                </c:pt>
                <c:pt idx="824">
                  <c:v>8.2460389999999997</c:v>
                </c:pt>
                <c:pt idx="825">
                  <c:v>8.2587810000000008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8.3591450000000087</c:v>
                </c:pt>
                <c:pt idx="836">
                  <c:v>8.369657000000009</c:v>
                </c:pt>
                <c:pt idx="837">
                  <c:v>0</c:v>
                </c:pt>
                <c:pt idx="838">
                  <c:v>0</c:v>
                </c:pt>
                <c:pt idx="839">
                  <c:v>8.3988410000000009</c:v>
                </c:pt>
                <c:pt idx="840">
                  <c:v>0</c:v>
                </c:pt>
                <c:pt idx="841">
                  <c:v>0</c:v>
                </c:pt>
                <c:pt idx="842">
                  <c:v>8.4273370000000014</c:v>
                </c:pt>
                <c:pt idx="843">
                  <c:v>0</c:v>
                </c:pt>
                <c:pt idx="844">
                  <c:v>0</c:v>
                </c:pt>
                <c:pt idx="845">
                  <c:v>8.4517870000000048</c:v>
                </c:pt>
                <c:pt idx="846">
                  <c:v>0</c:v>
                </c:pt>
                <c:pt idx="847">
                  <c:v>0</c:v>
                </c:pt>
                <c:pt idx="848">
                  <c:v>8.483079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8.5287659999999992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8.5704650000000004</c:v>
                </c:pt>
                <c:pt idx="858">
                  <c:v>0</c:v>
                </c:pt>
                <c:pt idx="859">
                  <c:v>8.5954060000000094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8.6660860000000071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8.702103000000001</c:v>
                </c:pt>
                <c:pt idx="871">
                  <c:v>0</c:v>
                </c:pt>
                <c:pt idx="872">
                  <c:v>0</c:v>
                </c:pt>
                <c:pt idx="873">
                  <c:v>8.7370350000000006</c:v>
                </c:pt>
                <c:pt idx="874">
                  <c:v>8.7463859999999993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8.7816259999999993</c:v>
                </c:pt>
                <c:pt idx="879">
                  <c:v>0</c:v>
                </c:pt>
                <c:pt idx="880">
                  <c:v>8.8048800000000007</c:v>
                </c:pt>
                <c:pt idx="881">
                  <c:v>0</c:v>
                </c:pt>
                <c:pt idx="882">
                  <c:v>0</c:v>
                </c:pt>
                <c:pt idx="883">
                  <c:v>8.8365790000000004</c:v>
                </c:pt>
                <c:pt idx="884">
                  <c:v>0</c:v>
                </c:pt>
                <c:pt idx="885">
                  <c:v>0</c:v>
                </c:pt>
                <c:pt idx="886">
                  <c:v>8.8689679999999989</c:v>
                </c:pt>
                <c:pt idx="887">
                  <c:v>0</c:v>
                </c:pt>
                <c:pt idx="888">
                  <c:v>8.8828070000000068</c:v>
                </c:pt>
                <c:pt idx="889">
                  <c:v>8.8946900000000007</c:v>
                </c:pt>
                <c:pt idx="890">
                  <c:v>8.9057160000000071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8.9866920000000068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9.1156650000000035</c:v>
                </c:pt>
                <c:pt idx="912">
                  <c:v>0</c:v>
                </c:pt>
                <c:pt idx="913">
                  <c:v>0</c:v>
                </c:pt>
                <c:pt idx="914">
                  <c:v>9.1428800000000017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9.1987970000000008</c:v>
                </c:pt>
                <c:pt idx="920">
                  <c:v>9.2045850000000016</c:v>
                </c:pt>
                <c:pt idx="921">
                  <c:v>9.2146229999999996</c:v>
                </c:pt>
                <c:pt idx="922">
                  <c:v>0</c:v>
                </c:pt>
                <c:pt idx="923">
                  <c:v>9.2312159999999999</c:v>
                </c:pt>
                <c:pt idx="924">
                  <c:v>0</c:v>
                </c:pt>
                <c:pt idx="925">
                  <c:v>0</c:v>
                </c:pt>
                <c:pt idx="926">
                  <c:v>9.2619509999999998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9.3746400000000047</c:v>
                </c:pt>
                <c:pt idx="938">
                  <c:v>0</c:v>
                </c:pt>
                <c:pt idx="939">
                  <c:v>0</c:v>
                </c:pt>
                <c:pt idx="940">
                  <c:v>9.4009430000000016</c:v>
                </c:pt>
                <c:pt idx="941">
                  <c:v>9.4166330000000027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9.5816330000000001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9.6511560000000003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10.064480000000007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10.11215</c:v>
                </c:pt>
                <c:pt idx="1012">
                  <c:v>0</c:v>
                </c:pt>
                <c:pt idx="1013">
                  <c:v>10.13214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10.20858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10.395760000000006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10.575130000000007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10.64789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10.774990000000001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10.92761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11.18727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11.353910000000004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11.489100000000002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11.59088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11.724909999999999</c:v>
                </c:pt>
                <c:pt idx="1173">
                  <c:v>11.736829999999999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11.974170000000001</c:v>
                </c:pt>
                <c:pt idx="1198">
                  <c:v>0</c:v>
                </c:pt>
                <c:pt idx="1199">
                  <c:v>11.99873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12.032590000000004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12.424160000000001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12.50827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12.551460000000002</c:v>
                </c:pt>
                <c:pt idx="1256">
                  <c:v>0</c:v>
                </c:pt>
                <c:pt idx="1257">
                  <c:v>0</c:v>
                </c:pt>
                <c:pt idx="1258">
                  <c:v>12.589320000000001</c:v>
                </c:pt>
                <c:pt idx="1259">
                  <c:v>0</c:v>
                </c:pt>
                <c:pt idx="1260">
                  <c:v>12.600160000000001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12.782720000000001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13.81194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14.533810000000001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15.63358</c:v>
                </c:pt>
                <c:pt idx="1564">
                  <c:v>0</c:v>
                </c:pt>
                <c:pt idx="1565">
                  <c:v>15.655780000000007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16.328719999999979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xVal>
          <c:yVal>
            <c:numRef>
              <c:f>'1E7Pen-20keV'!$M$5:$M$2004</c:f>
              <c:numCache>
                <c:formatCode>0.00E+00</c:formatCode>
                <c:ptCount val="2000"/>
                <c:pt idx="0">
                  <c:v>5180</c:v>
                </c:pt>
                <c:pt idx="1">
                  <c:v>5889</c:v>
                </c:pt>
                <c:pt idx="2">
                  <c:v>6304</c:v>
                </c:pt>
                <c:pt idx="3">
                  <c:v>6308</c:v>
                </c:pt>
                <c:pt idx="4">
                  <c:v>6052</c:v>
                </c:pt>
                <c:pt idx="5">
                  <c:v>4690</c:v>
                </c:pt>
                <c:pt idx="6">
                  <c:v>2705</c:v>
                </c:pt>
                <c:pt idx="7">
                  <c:v>1783</c:v>
                </c:pt>
                <c:pt idx="8">
                  <c:v>1288</c:v>
                </c:pt>
                <c:pt idx="9">
                  <c:v>962</c:v>
                </c:pt>
                <c:pt idx="10">
                  <c:v>778</c:v>
                </c:pt>
                <c:pt idx="11">
                  <c:v>691</c:v>
                </c:pt>
                <c:pt idx="12">
                  <c:v>550</c:v>
                </c:pt>
                <c:pt idx="13">
                  <c:v>487</c:v>
                </c:pt>
                <c:pt idx="14">
                  <c:v>397</c:v>
                </c:pt>
                <c:pt idx="15">
                  <c:v>375</c:v>
                </c:pt>
                <c:pt idx="16">
                  <c:v>335</c:v>
                </c:pt>
                <c:pt idx="17">
                  <c:v>295</c:v>
                </c:pt>
                <c:pt idx="18">
                  <c:v>238</c:v>
                </c:pt>
                <c:pt idx="19">
                  <c:v>233</c:v>
                </c:pt>
                <c:pt idx="20">
                  <c:v>212</c:v>
                </c:pt>
                <c:pt idx="21">
                  <c:v>177</c:v>
                </c:pt>
                <c:pt idx="22">
                  <c:v>170</c:v>
                </c:pt>
                <c:pt idx="23">
                  <c:v>158</c:v>
                </c:pt>
                <c:pt idx="24">
                  <c:v>143</c:v>
                </c:pt>
                <c:pt idx="25">
                  <c:v>135</c:v>
                </c:pt>
                <c:pt idx="26">
                  <c:v>132</c:v>
                </c:pt>
                <c:pt idx="27">
                  <c:v>93</c:v>
                </c:pt>
                <c:pt idx="28">
                  <c:v>103</c:v>
                </c:pt>
                <c:pt idx="29">
                  <c:v>113</c:v>
                </c:pt>
                <c:pt idx="30">
                  <c:v>105</c:v>
                </c:pt>
                <c:pt idx="31">
                  <c:v>81</c:v>
                </c:pt>
                <c:pt idx="32">
                  <c:v>80</c:v>
                </c:pt>
                <c:pt idx="33">
                  <c:v>62</c:v>
                </c:pt>
                <c:pt idx="34">
                  <c:v>83</c:v>
                </c:pt>
                <c:pt idx="35">
                  <c:v>53</c:v>
                </c:pt>
                <c:pt idx="36">
                  <c:v>58</c:v>
                </c:pt>
                <c:pt idx="37">
                  <c:v>64</c:v>
                </c:pt>
                <c:pt idx="38">
                  <c:v>65</c:v>
                </c:pt>
                <c:pt idx="39">
                  <c:v>56</c:v>
                </c:pt>
                <c:pt idx="40">
                  <c:v>51</c:v>
                </c:pt>
                <c:pt idx="41">
                  <c:v>48</c:v>
                </c:pt>
                <c:pt idx="42">
                  <c:v>53</c:v>
                </c:pt>
                <c:pt idx="43">
                  <c:v>51</c:v>
                </c:pt>
                <c:pt idx="44">
                  <c:v>38</c:v>
                </c:pt>
                <c:pt idx="45">
                  <c:v>34</c:v>
                </c:pt>
                <c:pt idx="46">
                  <c:v>49</c:v>
                </c:pt>
                <c:pt idx="47">
                  <c:v>35</c:v>
                </c:pt>
                <c:pt idx="48">
                  <c:v>49</c:v>
                </c:pt>
                <c:pt idx="49">
                  <c:v>30</c:v>
                </c:pt>
                <c:pt idx="50">
                  <c:v>32</c:v>
                </c:pt>
                <c:pt idx="51">
                  <c:v>35</c:v>
                </c:pt>
                <c:pt idx="52">
                  <c:v>29</c:v>
                </c:pt>
                <c:pt idx="53">
                  <c:v>36</c:v>
                </c:pt>
                <c:pt idx="54">
                  <c:v>29</c:v>
                </c:pt>
                <c:pt idx="55">
                  <c:v>24</c:v>
                </c:pt>
                <c:pt idx="56">
                  <c:v>40</c:v>
                </c:pt>
                <c:pt idx="57">
                  <c:v>26</c:v>
                </c:pt>
                <c:pt idx="58">
                  <c:v>32</c:v>
                </c:pt>
                <c:pt idx="59">
                  <c:v>28</c:v>
                </c:pt>
                <c:pt idx="60">
                  <c:v>22</c:v>
                </c:pt>
                <c:pt idx="61">
                  <c:v>20</c:v>
                </c:pt>
                <c:pt idx="62">
                  <c:v>24</c:v>
                </c:pt>
                <c:pt idx="63">
                  <c:v>17</c:v>
                </c:pt>
                <c:pt idx="64">
                  <c:v>26</c:v>
                </c:pt>
                <c:pt idx="65">
                  <c:v>26</c:v>
                </c:pt>
                <c:pt idx="66">
                  <c:v>11</c:v>
                </c:pt>
                <c:pt idx="67">
                  <c:v>22</c:v>
                </c:pt>
                <c:pt idx="68">
                  <c:v>25</c:v>
                </c:pt>
                <c:pt idx="69">
                  <c:v>20</c:v>
                </c:pt>
                <c:pt idx="70">
                  <c:v>25</c:v>
                </c:pt>
                <c:pt idx="71">
                  <c:v>9</c:v>
                </c:pt>
                <c:pt idx="72">
                  <c:v>14</c:v>
                </c:pt>
                <c:pt idx="73">
                  <c:v>15</c:v>
                </c:pt>
                <c:pt idx="74">
                  <c:v>16</c:v>
                </c:pt>
                <c:pt idx="75">
                  <c:v>22</c:v>
                </c:pt>
                <c:pt idx="76">
                  <c:v>16</c:v>
                </c:pt>
                <c:pt idx="77">
                  <c:v>11</c:v>
                </c:pt>
                <c:pt idx="78">
                  <c:v>8</c:v>
                </c:pt>
                <c:pt idx="79">
                  <c:v>14</c:v>
                </c:pt>
                <c:pt idx="80">
                  <c:v>15</c:v>
                </c:pt>
                <c:pt idx="81">
                  <c:v>11</c:v>
                </c:pt>
                <c:pt idx="82">
                  <c:v>18</c:v>
                </c:pt>
                <c:pt idx="83">
                  <c:v>14</c:v>
                </c:pt>
                <c:pt idx="84">
                  <c:v>14</c:v>
                </c:pt>
                <c:pt idx="85">
                  <c:v>13</c:v>
                </c:pt>
                <c:pt idx="86">
                  <c:v>4</c:v>
                </c:pt>
                <c:pt idx="87">
                  <c:v>12</c:v>
                </c:pt>
                <c:pt idx="88">
                  <c:v>16</c:v>
                </c:pt>
                <c:pt idx="89">
                  <c:v>7</c:v>
                </c:pt>
                <c:pt idx="90">
                  <c:v>9</c:v>
                </c:pt>
                <c:pt idx="91">
                  <c:v>5</c:v>
                </c:pt>
                <c:pt idx="92">
                  <c:v>9</c:v>
                </c:pt>
                <c:pt idx="93">
                  <c:v>9</c:v>
                </c:pt>
                <c:pt idx="94">
                  <c:v>16</c:v>
                </c:pt>
                <c:pt idx="95">
                  <c:v>8</c:v>
                </c:pt>
                <c:pt idx="96">
                  <c:v>6</c:v>
                </c:pt>
                <c:pt idx="97">
                  <c:v>9</c:v>
                </c:pt>
                <c:pt idx="98">
                  <c:v>14</c:v>
                </c:pt>
                <c:pt idx="99">
                  <c:v>9</c:v>
                </c:pt>
                <c:pt idx="100">
                  <c:v>10</c:v>
                </c:pt>
                <c:pt idx="101">
                  <c:v>3</c:v>
                </c:pt>
                <c:pt idx="102">
                  <c:v>7</c:v>
                </c:pt>
                <c:pt idx="103">
                  <c:v>8</c:v>
                </c:pt>
                <c:pt idx="104">
                  <c:v>12</c:v>
                </c:pt>
                <c:pt idx="105">
                  <c:v>4</c:v>
                </c:pt>
                <c:pt idx="106">
                  <c:v>11</c:v>
                </c:pt>
                <c:pt idx="107">
                  <c:v>10</c:v>
                </c:pt>
                <c:pt idx="108">
                  <c:v>10</c:v>
                </c:pt>
                <c:pt idx="109">
                  <c:v>11</c:v>
                </c:pt>
                <c:pt idx="110">
                  <c:v>8</c:v>
                </c:pt>
                <c:pt idx="111">
                  <c:v>7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12</c:v>
                </c:pt>
                <c:pt idx="116">
                  <c:v>11</c:v>
                </c:pt>
                <c:pt idx="117">
                  <c:v>10</c:v>
                </c:pt>
                <c:pt idx="118">
                  <c:v>11</c:v>
                </c:pt>
                <c:pt idx="119">
                  <c:v>4</c:v>
                </c:pt>
                <c:pt idx="120">
                  <c:v>4</c:v>
                </c:pt>
                <c:pt idx="121">
                  <c:v>7</c:v>
                </c:pt>
                <c:pt idx="122">
                  <c:v>9</c:v>
                </c:pt>
                <c:pt idx="123">
                  <c:v>7</c:v>
                </c:pt>
                <c:pt idx="124">
                  <c:v>9</c:v>
                </c:pt>
                <c:pt idx="125">
                  <c:v>7</c:v>
                </c:pt>
                <c:pt idx="126">
                  <c:v>9</c:v>
                </c:pt>
                <c:pt idx="127">
                  <c:v>8</c:v>
                </c:pt>
                <c:pt idx="128">
                  <c:v>11</c:v>
                </c:pt>
                <c:pt idx="129">
                  <c:v>6</c:v>
                </c:pt>
                <c:pt idx="130">
                  <c:v>4</c:v>
                </c:pt>
                <c:pt idx="131">
                  <c:v>5</c:v>
                </c:pt>
                <c:pt idx="132">
                  <c:v>5</c:v>
                </c:pt>
                <c:pt idx="133">
                  <c:v>4</c:v>
                </c:pt>
                <c:pt idx="134">
                  <c:v>9</c:v>
                </c:pt>
                <c:pt idx="135">
                  <c:v>7</c:v>
                </c:pt>
                <c:pt idx="136">
                  <c:v>9</c:v>
                </c:pt>
                <c:pt idx="137">
                  <c:v>6</c:v>
                </c:pt>
                <c:pt idx="138">
                  <c:v>5</c:v>
                </c:pt>
                <c:pt idx="139">
                  <c:v>3</c:v>
                </c:pt>
                <c:pt idx="140">
                  <c:v>12</c:v>
                </c:pt>
                <c:pt idx="141">
                  <c:v>4</c:v>
                </c:pt>
                <c:pt idx="142">
                  <c:v>6</c:v>
                </c:pt>
                <c:pt idx="143">
                  <c:v>9</c:v>
                </c:pt>
                <c:pt idx="144">
                  <c:v>5</c:v>
                </c:pt>
                <c:pt idx="145">
                  <c:v>6</c:v>
                </c:pt>
                <c:pt idx="146">
                  <c:v>5</c:v>
                </c:pt>
                <c:pt idx="147">
                  <c:v>8</c:v>
                </c:pt>
                <c:pt idx="148">
                  <c:v>4</c:v>
                </c:pt>
                <c:pt idx="149">
                  <c:v>6</c:v>
                </c:pt>
                <c:pt idx="150">
                  <c:v>9</c:v>
                </c:pt>
                <c:pt idx="151">
                  <c:v>3</c:v>
                </c:pt>
                <c:pt idx="152">
                  <c:v>4</c:v>
                </c:pt>
                <c:pt idx="153">
                  <c:v>1</c:v>
                </c:pt>
                <c:pt idx="154">
                  <c:v>7</c:v>
                </c:pt>
                <c:pt idx="155">
                  <c:v>7</c:v>
                </c:pt>
                <c:pt idx="156">
                  <c:v>5</c:v>
                </c:pt>
                <c:pt idx="157">
                  <c:v>6</c:v>
                </c:pt>
                <c:pt idx="158">
                  <c:v>7</c:v>
                </c:pt>
                <c:pt idx="159">
                  <c:v>6</c:v>
                </c:pt>
                <c:pt idx="160">
                  <c:v>7</c:v>
                </c:pt>
                <c:pt idx="161">
                  <c:v>5</c:v>
                </c:pt>
                <c:pt idx="162">
                  <c:v>3</c:v>
                </c:pt>
                <c:pt idx="163">
                  <c:v>8</c:v>
                </c:pt>
                <c:pt idx="164">
                  <c:v>10</c:v>
                </c:pt>
                <c:pt idx="165">
                  <c:v>3</c:v>
                </c:pt>
                <c:pt idx="166">
                  <c:v>6</c:v>
                </c:pt>
                <c:pt idx="167">
                  <c:v>4</c:v>
                </c:pt>
                <c:pt idx="168">
                  <c:v>5</c:v>
                </c:pt>
                <c:pt idx="169">
                  <c:v>3</c:v>
                </c:pt>
                <c:pt idx="170">
                  <c:v>8</c:v>
                </c:pt>
                <c:pt idx="171">
                  <c:v>1</c:v>
                </c:pt>
                <c:pt idx="172">
                  <c:v>3</c:v>
                </c:pt>
                <c:pt idx="173">
                  <c:v>7</c:v>
                </c:pt>
                <c:pt idx="174">
                  <c:v>7</c:v>
                </c:pt>
                <c:pt idx="175">
                  <c:v>3</c:v>
                </c:pt>
                <c:pt idx="176">
                  <c:v>5</c:v>
                </c:pt>
                <c:pt idx="177">
                  <c:v>7</c:v>
                </c:pt>
                <c:pt idx="178">
                  <c:v>5</c:v>
                </c:pt>
                <c:pt idx="179">
                  <c:v>6</c:v>
                </c:pt>
                <c:pt idx="180">
                  <c:v>7</c:v>
                </c:pt>
                <c:pt idx="181">
                  <c:v>6</c:v>
                </c:pt>
                <c:pt idx="182">
                  <c:v>4</c:v>
                </c:pt>
                <c:pt idx="183">
                  <c:v>11</c:v>
                </c:pt>
                <c:pt idx="184">
                  <c:v>2</c:v>
                </c:pt>
                <c:pt idx="185">
                  <c:v>3</c:v>
                </c:pt>
                <c:pt idx="186">
                  <c:v>2</c:v>
                </c:pt>
                <c:pt idx="187">
                  <c:v>2</c:v>
                </c:pt>
                <c:pt idx="188">
                  <c:v>3</c:v>
                </c:pt>
                <c:pt idx="189">
                  <c:v>4</c:v>
                </c:pt>
                <c:pt idx="190">
                  <c:v>8</c:v>
                </c:pt>
                <c:pt idx="191">
                  <c:v>5</c:v>
                </c:pt>
                <c:pt idx="192">
                  <c:v>7</c:v>
                </c:pt>
                <c:pt idx="193">
                  <c:v>5</c:v>
                </c:pt>
                <c:pt idx="194">
                  <c:v>6</c:v>
                </c:pt>
                <c:pt idx="195">
                  <c:v>3</c:v>
                </c:pt>
                <c:pt idx="196">
                  <c:v>5</c:v>
                </c:pt>
                <c:pt idx="197">
                  <c:v>3</c:v>
                </c:pt>
                <c:pt idx="198">
                  <c:v>4</c:v>
                </c:pt>
                <c:pt idx="199">
                  <c:v>5</c:v>
                </c:pt>
                <c:pt idx="200">
                  <c:v>6</c:v>
                </c:pt>
                <c:pt idx="201">
                  <c:v>5</c:v>
                </c:pt>
                <c:pt idx="202">
                  <c:v>8</c:v>
                </c:pt>
                <c:pt idx="203">
                  <c:v>7</c:v>
                </c:pt>
                <c:pt idx="204">
                  <c:v>5</c:v>
                </c:pt>
                <c:pt idx="205">
                  <c:v>10</c:v>
                </c:pt>
                <c:pt idx="206">
                  <c:v>5</c:v>
                </c:pt>
                <c:pt idx="207">
                  <c:v>3</c:v>
                </c:pt>
                <c:pt idx="208">
                  <c:v>4</c:v>
                </c:pt>
                <c:pt idx="209">
                  <c:v>3</c:v>
                </c:pt>
                <c:pt idx="210">
                  <c:v>4</c:v>
                </c:pt>
                <c:pt idx="211">
                  <c:v>3</c:v>
                </c:pt>
                <c:pt idx="212">
                  <c:v>3</c:v>
                </c:pt>
                <c:pt idx="213">
                  <c:v>9</c:v>
                </c:pt>
                <c:pt idx="214">
                  <c:v>4</c:v>
                </c:pt>
                <c:pt idx="215">
                  <c:v>3</c:v>
                </c:pt>
                <c:pt idx="216">
                  <c:v>7</c:v>
                </c:pt>
                <c:pt idx="217">
                  <c:v>3</c:v>
                </c:pt>
                <c:pt idx="218">
                  <c:v>0</c:v>
                </c:pt>
                <c:pt idx="219">
                  <c:v>6</c:v>
                </c:pt>
                <c:pt idx="220">
                  <c:v>8</c:v>
                </c:pt>
                <c:pt idx="221">
                  <c:v>6</c:v>
                </c:pt>
                <c:pt idx="222">
                  <c:v>6</c:v>
                </c:pt>
                <c:pt idx="223">
                  <c:v>3</c:v>
                </c:pt>
                <c:pt idx="224">
                  <c:v>1</c:v>
                </c:pt>
                <c:pt idx="225">
                  <c:v>6</c:v>
                </c:pt>
                <c:pt idx="226">
                  <c:v>4</c:v>
                </c:pt>
                <c:pt idx="227">
                  <c:v>2</c:v>
                </c:pt>
                <c:pt idx="228">
                  <c:v>3</c:v>
                </c:pt>
                <c:pt idx="229">
                  <c:v>5</c:v>
                </c:pt>
                <c:pt idx="230">
                  <c:v>8</c:v>
                </c:pt>
                <c:pt idx="231">
                  <c:v>4</c:v>
                </c:pt>
                <c:pt idx="232">
                  <c:v>3</c:v>
                </c:pt>
                <c:pt idx="233">
                  <c:v>5</c:v>
                </c:pt>
                <c:pt idx="234">
                  <c:v>4</c:v>
                </c:pt>
                <c:pt idx="235">
                  <c:v>7</c:v>
                </c:pt>
                <c:pt idx="236">
                  <c:v>3</c:v>
                </c:pt>
                <c:pt idx="237">
                  <c:v>2</c:v>
                </c:pt>
                <c:pt idx="238">
                  <c:v>4</c:v>
                </c:pt>
                <c:pt idx="239">
                  <c:v>1</c:v>
                </c:pt>
                <c:pt idx="240">
                  <c:v>4</c:v>
                </c:pt>
                <c:pt idx="241">
                  <c:v>2</c:v>
                </c:pt>
                <c:pt idx="242">
                  <c:v>4</c:v>
                </c:pt>
                <c:pt idx="243">
                  <c:v>3</c:v>
                </c:pt>
                <c:pt idx="244">
                  <c:v>3</c:v>
                </c:pt>
                <c:pt idx="245">
                  <c:v>2</c:v>
                </c:pt>
                <c:pt idx="246">
                  <c:v>6</c:v>
                </c:pt>
                <c:pt idx="247">
                  <c:v>6</c:v>
                </c:pt>
                <c:pt idx="248">
                  <c:v>5</c:v>
                </c:pt>
                <c:pt idx="249">
                  <c:v>3</c:v>
                </c:pt>
                <c:pt idx="250">
                  <c:v>2</c:v>
                </c:pt>
                <c:pt idx="251">
                  <c:v>2</c:v>
                </c:pt>
                <c:pt idx="252">
                  <c:v>1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1</c:v>
                </c:pt>
                <c:pt idx="257">
                  <c:v>5</c:v>
                </c:pt>
                <c:pt idx="258">
                  <c:v>5</c:v>
                </c:pt>
                <c:pt idx="259">
                  <c:v>7</c:v>
                </c:pt>
                <c:pt idx="260">
                  <c:v>2</c:v>
                </c:pt>
                <c:pt idx="261">
                  <c:v>3</c:v>
                </c:pt>
                <c:pt idx="262">
                  <c:v>3</c:v>
                </c:pt>
                <c:pt idx="263">
                  <c:v>5</c:v>
                </c:pt>
                <c:pt idx="264">
                  <c:v>1</c:v>
                </c:pt>
                <c:pt idx="265">
                  <c:v>5</c:v>
                </c:pt>
                <c:pt idx="266">
                  <c:v>5</c:v>
                </c:pt>
                <c:pt idx="267">
                  <c:v>1</c:v>
                </c:pt>
                <c:pt idx="268">
                  <c:v>7</c:v>
                </c:pt>
                <c:pt idx="269">
                  <c:v>3</c:v>
                </c:pt>
                <c:pt idx="270">
                  <c:v>3</c:v>
                </c:pt>
                <c:pt idx="271">
                  <c:v>1</c:v>
                </c:pt>
                <c:pt idx="272">
                  <c:v>3</c:v>
                </c:pt>
                <c:pt idx="273">
                  <c:v>2</c:v>
                </c:pt>
                <c:pt idx="274">
                  <c:v>3</c:v>
                </c:pt>
                <c:pt idx="275">
                  <c:v>3</c:v>
                </c:pt>
                <c:pt idx="276">
                  <c:v>0</c:v>
                </c:pt>
                <c:pt idx="277">
                  <c:v>6</c:v>
                </c:pt>
                <c:pt idx="278">
                  <c:v>0</c:v>
                </c:pt>
                <c:pt idx="279">
                  <c:v>1</c:v>
                </c:pt>
                <c:pt idx="280">
                  <c:v>2</c:v>
                </c:pt>
                <c:pt idx="281">
                  <c:v>2</c:v>
                </c:pt>
                <c:pt idx="282">
                  <c:v>3</c:v>
                </c:pt>
                <c:pt idx="283">
                  <c:v>2</c:v>
                </c:pt>
                <c:pt idx="284">
                  <c:v>4</c:v>
                </c:pt>
                <c:pt idx="285">
                  <c:v>2</c:v>
                </c:pt>
                <c:pt idx="286">
                  <c:v>2</c:v>
                </c:pt>
                <c:pt idx="287">
                  <c:v>0</c:v>
                </c:pt>
                <c:pt idx="288">
                  <c:v>4</c:v>
                </c:pt>
                <c:pt idx="289">
                  <c:v>2</c:v>
                </c:pt>
                <c:pt idx="290">
                  <c:v>3</c:v>
                </c:pt>
                <c:pt idx="291">
                  <c:v>3</c:v>
                </c:pt>
                <c:pt idx="292">
                  <c:v>1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1</c:v>
                </c:pt>
                <c:pt idx="297">
                  <c:v>5</c:v>
                </c:pt>
                <c:pt idx="298">
                  <c:v>3</c:v>
                </c:pt>
                <c:pt idx="299">
                  <c:v>1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1</c:v>
                </c:pt>
                <c:pt idx="305">
                  <c:v>3</c:v>
                </c:pt>
                <c:pt idx="306">
                  <c:v>0</c:v>
                </c:pt>
                <c:pt idx="307">
                  <c:v>2</c:v>
                </c:pt>
                <c:pt idx="308">
                  <c:v>0</c:v>
                </c:pt>
                <c:pt idx="309">
                  <c:v>0</c:v>
                </c:pt>
                <c:pt idx="310">
                  <c:v>1</c:v>
                </c:pt>
                <c:pt idx="311">
                  <c:v>3</c:v>
                </c:pt>
                <c:pt idx="312">
                  <c:v>0</c:v>
                </c:pt>
                <c:pt idx="313">
                  <c:v>3</c:v>
                </c:pt>
                <c:pt idx="314">
                  <c:v>1</c:v>
                </c:pt>
                <c:pt idx="315">
                  <c:v>3</c:v>
                </c:pt>
                <c:pt idx="316">
                  <c:v>3</c:v>
                </c:pt>
                <c:pt idx="317">
                  <c:v>2</c:v>
                </c:pt>
                <c:pt idx="318">
                  <c:v>1</c:v>
                </c:pt>
                <c:pt idx="319">
                  <c:v>3</c:v>
                </c:pt>
                <c:pt idx="320">
                  <c:v>0</c:v>
                </c:pt>
                <c:pt idx="321">
                  <c:v>4</c:v>
                </c:pt>
                <c:pt idx="322">
                  <c:v>2</c:v>
                </c:pt>
                <c:pt idx="323">
                  <c:v>0</c:v>
                </c:pt>
                <c:pt idx="324">
                  <c:v>2</c:v>
                </c:pt>
                <c:pt idx="325">
                  <c:v>4</c:v>
                </c:pt>
                <c:pt idx="326">
                  <c:v>2</c:v>
                </c:pt>
                <c:pt idx="327">
                  <c:v>3</c:v>
                </c:pt>
                <c:pt idx="328">
                  <c:v>4</c:v>
                </c:pt>
                <c:pt idx="329">
                  <c:v>5</c:v>
                </c:pt>
                <c:pt idx="330">
                  <c:v>2</c:v>
                </c:pt>
                <c:pt idx="331">
                  <c:v>1</c:v>
                </c:pt>
                <c:pt idx="332">
                  <c:v>2</c:v>
                </c:pt>
                <c:pt idx="333">
                  <c:v>3</c:v>
                </c:pt>
                <c:pt idx="334">
                  <c:v>3</c:v>
                </c:pt>
                <c:pt idx="335">
                  <c:v>1</c:v>
                </c:pt>
                <c:pt idx="336">
                  <c:v>3</c:v>
                </c:pt>
                <c:pt idx="337">
                  <c:v>5</c:v>
                </c:pt>
                <c:pt idx="338">
                  <c:v>4</c:v>
                </c:pt>
                <c:pt idx="339">
                  <c:v>2</c:v>
                </c:pt>
                <c:pt idx="340">
                  <c:v>1</c:v>
                </c:pt>
                <c:pt idx="341">
                  <c:v>0</c:v>
                </c:pt>
                <c:pt idx="342">
                  <c:v>2</c:v>
                </c:pt>
                <c:pt idx="343">
                  <c:v>3</c:v>
                </c:pt>
                <c:pt idx="344">
                  <c:v>1</c:v>
                </c:pt>
                <c:pt idx="345">
                  <c:v>1</c:v>
                </c:pt>
                <c:pt idx="346">
                  <c:v>3</c:v>
                </c:pt>
                <c:pt idx="347">
                  <c:v>2</c:v>
                </c:pt>
                <c:pt idx="348">
                  <c:v>2</c:v>
                </c:pt>
                <c:pt idx="349">
                  <c:v>1</c:v>
                </c:pt>
                <c:pt idx="350">
                  <c:v>2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6</c:v>
                </c:pt>
                <c:pt idx="355">
                  <c:v>4</c:v>
                </c:pt>
                <c:pt idx="356">
                  <c:v>8</c:v>
                </c:pt>
                <c:pt idx="357">
                  <c:v>7</c:v>
                </c:pt>
                <c:pt idx="358">
                  <c:v>4</c:v>
                </c:pt>
                <c:pt idx="359">
                  <c:v>3</c:v>
                </c:pt>
                <c:pt idx="360">
                  <c:v>4</c:v>
                </c:pt>
                <c:pt idx="361">
                  <c:v>2</c:v>
                </c:pt>
                <c:pt idx="362">
                  <c:v>2</c:v>
                </c:pt>
                <c:pt idx="363">
                  <c:v>4</c:v>
                </c:pt>
                <c:pt idx="364">
                  <c:v>5</c:v>
                </c:pt>
                <c:pt idx="365">
                  <c:v>5</c:v>
                </c:pt>
                <c:pt idx="366">
                  <c:v>3</c:v>
                </c:pt>
                <c:pt idx="367">
                  <c:v>2</c:v>
                </c:pt>
                <c:pt idx="368">
                  <c:v>2</c:v>
                </c:pt>
                <c:pt idx="369">
                  <c:v>4</c:v>
                </c:pt>
                <c:pt idx="370">
                  <c:v>1</c:v>
                </c:pt>
                <c:pt idx="371">
                  <c:v>0</c:v>
                </c:pt>
                <c:pt idx="372">
                  <c:v>6</c:v>
                </c:pt>
                <c:pt idx="373">
                  <c:v>3</c:v>
                </c:pt>
                <c:pt idx="374">
                  <c:v>2</c:v>
                </c:pt>
                <c:pt idx="375">
                  <c:v>2</c:v>
                </c:pt>
                <c:pt idx="376">
                  <c:v>5</c:v>
                </c:pt>
                <c:pt idx="377">
                  <c:v>6</c:v>
                </c:pt>
                <c:pt idx="378">
                  <c:v>2</c:v>
                </c:pt>
                <c:pt idx="379">
                  <c:v>3</c:v>
                </c:pt>
                <c:pt idx="380">
                  <c:v>4</c:v>
                </c:pt>
                <c:pt idx="381">
                  <c:v>4</c:v>
                </c:pt>
                <c:pt idx="382">
                  <c:v>1</c:v>
                </c:pt>
                <c:pt idx="383">
                  <c:v>4</c:v>
                </c:pt>
                <c:pt idx="384">
                  <c:v>3</c:v>
                </c:pt>
                <c:pt idx="385">
                  <c:v>4</c:v>
                </c:pt>
                <c:pt idx="386">
                  <c:v>0</c:v>
                </c:pt>
                <c:pt idx="387">
                  <c:v>2</c:v>
                </c:pt>
                <c:pt idx="388">
                  <c:v>4</c:v>
                </c:pt>
                <c:pt idx="389">
                  <c:v>2</c:v>
                </c:pt>
                <c:pt idx="390">
                  <c:v>1</c:v>
                </c:pt>
                <c:pt idx="391">
                  <c:v>1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6</c:v>
                </c:pt>
                <c:pt idx="396">
                  <c:v>2</c:v>
                </c:pt>
                <c:pt idx="397">
                  <c:v>1</c:v>
                </c:pt>
                <c:pt idx="398">
                  <c:v>2</c:v>
                </c:pt>
                <c:pt idx="399">
                  <c:v>3</c:v>
                </c:pt>
                <c:pt idx="400">
                  <c:v>5</c:v>
                </c:pt>
                <c:pt idx="401">
                  <c:v>1</c:v>
                </c:pt>
                <c:pt idx="402">
                  <c:v>2</c:v>
                </c:pt>
                <c:pt idx="403">
                  <c:v>2</c:v>
                </c:pt>
                <c:pt idx="404">
                  <c:v>5</c:v>
                </c:pt>
                <c:pt idx="405">
                  <c:v>3</c:v>
                </c:pt>
                <c:pt idx="406">
                  <c:v>0</c:v>
                </c:pt>
                <c:pt idx="407">
                  <c:v>3</c:v>
                </c:pt>
                <c:pt idx="408">
                  <c:v>1</c:v>
                </c:pt>
                <c:pt idx="409">
                  <c:v>4</c:v>
                </c:pt>
                <c:pt idx="410">
                  <c:v>1</c:v>
                </c:pt>
                <c:pt idx="411">
                  <c:v>2</c:v>
                </c:pt>
                <c:pt idx="412">
                  <c:v>2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3</c:v>
                </c:pt>
                <c:pt idx="417">
                  <c:v>2</c:v>
                </c:pt>
                <c:pt idx="418">
                  <c:v>0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2</c:v>
                </c:pt>
                <c:pt idx="426">
                  <c:v>3</c:v>
                </c:pt>
                <c:pt idx="427">
                  <c:v>1</c:v>
                </c:pt>
                <c:pt idx="428">
                  <c:v>2</c:v>
                </c:pt>
                <c:pt idx="429">
                  <c:v>2</c:v>
                </c:pt>
                <c:pt idx="430">
                  <c:v>3</c:v>
                </c:pt>
                <c:pt idx="431">
                  <c:v>2</c:v>
                </c:pt>
                <c:pt idx="432">
                  <c:v>3</c:v>
                </c:pt>
                <c:pt idx="433">
                  <c:v>5</c:v>
                </c:pt>
                <c:pt idx="434">
                  <c:v>0</c:v>
                </c:pt>
                <c:pt idx="435">
                  <c:v>0</c:v>
                </c:pt>
                <c:pt idx="436">
                  <c:v>2</c:v>
                </c:pt>
                <c:pt idx="437">
                  <c:v>3</c:v>
                </c:pt>
                <c:pt idx="438">
                  <c:v>1</c:v>
                </c:pt>
                <c:pt idx="439">
                  <c:v>2</c:v>
                </c:pt>
                <c:pt idx="440">
                  <c:v>2</c:v>
                </c:pt>
                <c:pt idx="441">
                  <c:v>4</c:v>
                </c:pt>
                <c:pt idx="442">
                  <c:v>0</c:v>
                </c:pt>
                <c:pt idx="443">
                  <c:v>1</c:v>
                </c:pt>
                <c:pt idx="444">
                  <c:v>0</c:v>
                </c:pt>
                <c:pt idx="445">
                  <c:v>2</c:v>
                </c:pt>
                <c:pt idx="446">
                  <c:v>2</c:v>
                </c:pt>
                <c:pt idx="447">
                  <c:v>0</c:v>
                </c:pt>
                <c:pt idx="448">
                  <c:v>1</c:v>
                </c:pt>
                <c:pt idx="449">
                  <c:v>4</c:v>
                </c:pt>
                <c:pt idx="450">
                  <c:v>0</c:v>
                </c:pt>
                <c:pt idx="451">
                  <c:v>3</c:v>
                </c:pt>
                <c:pt idx="452">
                  <c:v>1</c:v>
                </c:pt>
                <c:pt idx="453">
                  <c:v>0</c:v>
                </c:pt>
                <c:pt idx="454">
                  <c:v>1</c:v>
                </c:pt>
                <c:pt idx="455">
                  <c:v>1</c:v>
                </c:pt>
                <c:pt idx="456">
                  <c:v>0</c:v>
                </c:pt>
                <c:pt idx="457">
                  <c:v>2</c:v>
                </c:pt>
                <c:pt idx="458">
                  <c:v>2</c:v>
                </c:pt>
                <c:pt idx="459">
                  <c:v>5</c:v>
                </c:pt>
                <c:pt idx="460">
                  <c:v>2</c:v>
                </c:pt>
                <c:pt idx="461">
                  <c:v>2</c:v>
                </c:pt>
                <c:pt idx="462">
                  <c:v>0</c:v>
                </c:pt>
                <c:pt idx="463">
                  <c:v>0</c:v>
                </c:pt>
                <c:pt idx="464">
                  <c:v>1</c:v>
                </c:pt>
                <c:pt idx="465">
                  <c:v>2</c:v>
                </c:pt>
                <c:pt idx="466">
                  <c:v>1</c:v>
                </c:pt>
                <c:pt idx="467">
                  <c:v>1</c:v>
                </c:pt>
                <c:pt idx="468">
                  <c:v>5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2</c:v>
                </c:pt>
                <c:pt idx="473">
                  <c:v>1</c:v>
                </c:pt>
                <c:pt idx="474">
                  <c:v>1</c:v>
                </c:pt>
                <c:pt idx="475">
                  <c:v>2</c:v>
                </c:pt>
                <c:pt idx="476">
                  <c:v>1</c:v>
                </c:pt>
                <c:pt idx="477">
                  <c:v>3</c:v>
                </c:pt>
                <c:pt idx="478">
                  <c:v>1</c:v>
                </c:pt>
                <c:pt idx="479">
                  <c:v>2</c:v>
                </c:pt>
                <c:pt idx="480">
                  <c:v>2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0</c:v>
                </c:pt>
                <c:pt idx="488">
                  <c:v>0</c:v>
                </c:pt>
                <c:pt idx="489">
                  <c:v>1</c:v>
                </c:pt>
                <c:pt idx="490">
                  <c:v>0</c:v>
                </c:pt>
                <c:pt idx="491">
                  <c:v>2</c:v>
                </c:pt>
                <c:pt idx="492">
                  <c:v>4</c:v>
                </c:pt>
                <c:pt idx="493">
                  <c:v>1</c:v>
                </c:pt>
                <c:pt idx="494">
                  <c:v>2</c:v>
                </c:pt>
                <c:pt idx="495">
                  <c:v>0</c:v>
                </c:pt>
                <c:pt idx="496">
                  <c:v>3</c:v>
                </c:pt>
                <c:pt idx="497">
                  <c:v>2</c:v>
                </c:pt>
                <c:pt idx="498">
                  <c:v>1</c:v>
                </c:pt>
                <c:pt idx="499">
                  <c:v>0</c:v>
                </c:pt>
                <c:pt idx="500">
                  <c:v>3</c:v>
                </c:pt>
                <c:pt idx="501">
                  <c:v>0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0</c:v>
                </c:pt>
                <c:pt idx="507">
                  <c:v>0</c:v>
                </c:pt>
                <c:pt idx="508">
                  <c:v>2</c:v>
                </c:pt>
                <c:pt idx="509">
                  <c:v>0</c:v>
                </c:pt>
                <c:pt idx="510">
                  <c:v>1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2</c:v>
                </c:pt>
                <c:pt idx="515">
                  <c:v>3</c:v>
                </c:pt>
                <c:pt idx="516">
                  <c:v>2</c:v>
                </c:pt>
                <c:pt idx="517">
                  <c:v>4</c:v>
                </c:pt>
                <c:pt idx="518">
                  <c:v>0</c:v>
                </c:pt>
                <c:pt idx="519">
                  <c:v>0</c:v>
                </c:pt>
                <c:pt idx="520">
                  <c:v>2</c:v>
                </c:pt>
                <c:pt idx="521">
                  <c:v>1</c:v>
                </c:pt>
                <c:pt idx="522">
                  <c:v>2</c:v>
                </c:pt>
                <c:pt idx="523">
                  <c:v>1</c:v>
                </c:pt>
                <c:pt idx="524">
                  <c:v>2</c:v>
                </c:pt>
                <c:pt idx="525">
                  <c:v>1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0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0</c:v>
                </c:pt>
                <c:pt idx="539">
                  <c:v>2</c:v>
                </c:pt>
                <c:pt idx="540">
                  <c:v>1</c:v>
                </c:pt>
                <c:pt idx="541">
                  <c:v>2</c:v>
                </c:pt>
                <c:pt idx="542">
                  <c:v>2</c:v>
                </c:pt>
                <c:pt idx="543">
                  <c:v>1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2</c:v>
                </c:pt>
                <c:pt idx="548">
                  <c:v>0</c:v>
                </c:pt>
                <c:pt idx="549">
                  <c:v>0</c:v>
                </c:pt>
                <c:pt idx="550">
                  <c:v>3</c:v>
                </c:pt>
                <c:pt idx="551">
                  <c:v>2</c:v>
                </c:pt>
                <c:pt idx="552">
                  <c:v>1</c:v>
                </c:pt>
                <c:pt idx="553">
                  <c:v>2</c:v>
                </c:pt>
                <c:pt idx="554">
                  <c:v>0</c:v>
                </c:pt>
                <c:pt idx="555">
                  <c:v>1</c:v>
                </c:pt>
                <c:pt idx="556">
                  <c:v>2</c:v>
                </c:pt>
                <c:pt idx="557">
                  <c:v>2</c:v>
                </c:pt>
                <c:pt idx="558">
                  <c:v>1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2</c:v>
                </c:pt>
                <c:pt idx="568">
                  <c:v>1</c:v>
                </c:pt>
                <c:pt idx="569">
                  <c:v>2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4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2</c:v>
                </c:pt>
                <c:pt idx="588">
                  <c:v>1</c:v>
                </c:pt>
                <c:pt idx="589">
                  <c:v>1</c:v>
                </c:pt>
                <c:pt idx="590">
                  <c:v>0</c:v>
                </c:pt>
                <c:pt idx="591">
                  <c:v>0</c:v>
                </c:pt>
                <c:pt idx="592">
                  <c:v>1</c:v>
                </c:pt>
                <c:pt idx="593">
                  <c:v>0</c:v>
                </c:pt>
                <c:pt idx="594">
                  <c:v>0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1</c:v>
                </c:pt>
                <c:pt idx="602">
                  <c:v>0</c:v>
                </c:pt>
                <c:pt idx="603">
                  <c:v>2</c:v>
                </c:pt>
                <c:pt idx="604">
                  <c:v>0</c:v>
                </c:pt>
                <c:pt idx="605">
                  <c:v>1</c:v>
                </c:pt>
                <c:pt idx="606">
                  <c:v>1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3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0</c:v>
                </c:pt>
                <c:pt idx="616">
                  <c:v>0</c:v>
                </c:pt>
                <c:pt idx="617">
                  <c:v>1</c:v>
                </c:pt>
                <c:pt idx="618">
                  <c:v>2</c:v>
                </c:pt>
                <c:pt idx="619">
                  <c:v>0</c:v>
                </c:pt>
                <c:pt idx="620">
                  <c:v>1</c:v>
                </c:pt>
                <c:pt idx="621">
                  <c:v>2</c:v>
                </c:pt>
                <c:pt idx="622">
                  <c:v>0</c:v>
                </c:pt>
                <c:pt idx="623">
                  <c:v>0</c:v>
                </c:pt>
                <c:pt idx="624">
                  <c:v>1</c:v>
                </c:pt>
                <c:pt idx="625">
                  <c:v>0</c:v>
                </c:pt>
                <c:pt idx="626">
                  <c:v>2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2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0</c:v>
                </c:pt>
                <c:pt idx="638">
                  <c:v>0</c:v>
                </c:pt>
                <c:pt idx="639">
                  <c:v>1</c:v>
                </c:pt>
                <c:pt idx="640">
                  <c:v>2</c:v>
                </c:pt>
                <c:pt idx="641">
                  <c:v>0</c:v>
                </c:pt>
                <c:pt idx="642">
                  <c:v>1</c:v>
                </c:pt>
                <c:pt idx="643">
                  <c:v>0</c:v>
                </c:pt>
                <c:pt idx="644">
                  <c:v>2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0</c:v>
                </c:pt>
                <c:pt idx="652">
                  <c:v>1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2</c:v>
                </c:pt>
                <c:pt idx="665">
                  <c:v>0</c:v>
                </c:pt>
                <c:pt idx="666">
                  <c:v>1</c:v>
                </c:pt>
                <c:pt idx="667">
                  <c:v>0</c:v>
                </c:pt>
                <c:pt idx="668">
                  <c:v>1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3</c:v>
                </c:pt>
                <c:pt idx="673">
                  <c:v>2</c:v>
                </c:pt>
                <c:pt idx="674">
                  <c:v>2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1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0</c:v>
                </c:pt>
                <c:pt idx="688">
                  <c:v>1</c:v>
                </c:pt>
                <c:pt idx="689">
                  <c:v>1</c:v>
                </c:pt>
                <c:pt idx="690">
                  <c:v>0</c:v>
                </c:pt>
                <c:pt idx="691">
                  <c:v>1</c:v>
                </c:pt>
                <c:pt idx="692">
                  <c:v>0</c:v>
                </c:pt>
                <c:pt idx="693">
                  <c:v>1</c:v>
                </c:pt>
                <c:pt idx="694">
                  <c:v>1</c:v>
                </c:pt>
                <c:pt idx="695">
                  <c:v>0</c:v>
                </c:pt>
                <c:pt idx="696">
                  <c:v>1</c:v>
                </c:pt>
                <c:pt idx="697">
                  <c:v>0</c:v>
                </c:pt>
                <c:pt idx="698">
                  <c:v>2</c:v>
                </c:pt>
                <c:pt idx="699">
                  <c:v>2</c:v>
                </c:pt>
                <c:pt idx="700">
                  <c:v>0</c:v>
                </c:pt>
                <c:pt idx="701">
                  <c:v>1</c:v>
                </c:pt>
                <c:pt idx="702">
                  <c:v>0</c:v>
                </c:pt>
                <c:pt idx="703">
                  <c:v>0</c:v>
                </c:pt>
                <c:pt idx="704">
                  <c:v>1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1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3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2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2</c:v>
                </c:pt>
                <c:pt idx="725">
                  <c:v>0</c:v>
                </c:pt>
                <c:pt idx="726">
                  <c:v>1</c:v>
                </c:pt>
                <c:pt idx="727">
                  <c:v>1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2</c:v>
                </c:pt>
                <c:pt idx="737">
                  <c:v>1</c:v>
                </c:pt>
                <c:pt idx="738">
                  <c:v>2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1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1</c:v>
                </c:pt>
                <c:pt idx="749">
                  <c:v>0</c:v>
                </c:pt>
                <c:pt idx="750">
                  <c:v>0</c:v>
                </c:pt>
                <c:pt idx="751">
                  <c:v>1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1</c:v>
                </c:pt>
                <c:pt idx="756">
                  <c:v>0</c:v>
                </c:pt>
                <c:pt idx="757">
                  <c:v>0</c:v>
                </c:pt>
                <c:pt idx="758">
                  <c:v>1</c:v>
                </c:pt>
                <c:pt idx="759">
                  <c:v>0</c:v>
                </c:pt>
                <c:pt idx="760">
                  <c:v>0</c:v>
                </c:pt>
                <c:pt idx="761">
                  <c:v>1</c:v>
                </c:pt>
                <c:pt idx="762">
                  <c:v>0</c:v>
                </c:pt>
                <c:pt idx="763">
                  <c:v>1</c:v>
                </c:pt>
                <c:pt idx="764">
                  <c:v>2</c:v>
                </c:pt>
                <c:pt idx="765">
                  <c:v>0</c:v>
                </c:pt>
                <c:pt idx="766">
                  <c:v>1</c:v>
                </c:pt>
                <c:pt idx="767">
                  <c:v>0</c:v>
                </c:pt>
                <c:pt idx="768">
                  <c:v>1</c:v>
                </c:pt>
                <c:pt idx="769">
                  <c:v>0</c:v>
                </c:pt>
                <c:pt idx="770">
                  <c:v>1</c:v>
                </c:pt>
                <c:pt idx="771">
                  <c:v>0</c:v>
                </c:pt>
                <c:pt idx="772">
                  <c:v>3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1</c:v>
                </c:pt>
                <c:pt idx="786">
                  <c:v>2</c:v>
                </c:pt>
                <c:pt idx="787">
                  <c:v>0</c:v>
                </c:pt>
                <c:pt idx="788">
                  <c:v>0</c:v>
                </c:pt>
                <c:pt idx="789">
                  <c:v>1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2</c:v>
                </c:pt>
                <c:pt idx="796">
                  <c:v>0</c:v>
                </c:pt>
                <c:pt idx="797">
                  <c:v>0</c:v>
                </c:pt>
                <c:pt idx="798">
                  <c:v>1</c:v>
                </c:pt>
                <c:pt idx="799">
                  <c:v>0</c:v>
                </c:pt>
                <c:pt idx="800">
                  <c:v>1</c:v>
                </c:pt>
                <c:pt idx="801">
                  <c:v>0</c:v>
                </c:pt>
                <c:pt idx="802">
                  <c:v>1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1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1</c:v>
                </c:pt>
                <c:pt idx="836">
                  <c:v>1</c:v>
                </c:pt>
                <c:pt idx="837">
                  <c:v>0</c:v>
                </c:pt>
                <c:pt idx="838">
                  <c:v>0</c:v>
                </c:pt>
                <c:pt idx="839">
                  <c:v>1</c:v>
                </c:pt>
                <c:pt idx="840">
                  <c:v>0</c:v>
                </c:pt>
                <c:pt idx="841">
                  <c:v>0</c:v>
                </c:pt>
                <c:pt idx="842">
                  <c:v>1</c:v>
                </c:pt>
                <c:pt idx="843">
                  <c:v>0</c:v>
                </c:pt>
                <c:pt idx="844">
                  <c:v>0</c:v>
                </c:pt>
                <c:pt idx="845">
                  <c:v>1</c:v>
                </c:pt>
                <c:pt idx="846">
                  <c:v>0</c:v>
                </c:pt>
                <c:pt idx="847">
                  <c:v>0</c:v>
                </c:pt>
                <c:pt idx="848">
                  <c:v>1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1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1</c:v>
                </c:pt>
                <c:pt idx="858">
                  <c:v>0</c:v>
                </c:pt>
                <c:pt idx="859">
                  <c:v>1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1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1</c:v>
                </c:pt>
                <c:pt idx="871">
                  <c:v>0</c:v>
                </c:pt>
                <c:pt idx="872">
                  <c:v>0</c:v>
                </c:pt>
                <c:pt idx="873">
                  <c:v>1</c:v>
                </c:pt>
                <c:pt idx="874">
                  <c:v>1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1</c:v>
                </c:pt>
                <c:pt idx="879">
                  <c:v>0</c:v>
                </c:pt>
                <c:pt idx="880">
                  <c:v>2</c:v>
                </c:pt>
                <c:pt idx="881">
                  <c:v>0</c:v>
                </c:pt>
                <c:pt idx="882">
                  <c:v>0</c:v>
                </c:pt>
                <c:pt idx="883">
                  <c:v>1</c:v>
                </c:pt>
                <c:pt idx="884">
                  <c:v>0</c:v>
                </c:pt>
                <c:pt idx="885">
                  <c:v>0</c:v>
                </c:pt>
                <c:pt idx="886">
                  <c:v>1</c:v>
                </c:pt>
                <c:pt idx="887">
                  <c:v>0</c:v>
                </c:pt>
                <c:pt idx="888">
                  <c:v>1</c:v>
                </c:pt>
                <c:pt idx="889">
                  <c:v>2</c:v>
                </c:pt>
                <c:pt idx="890">
                  <c:v>1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1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1</c:v>
                </c:pt>
                <c:pt idx="912">
                  <c:v>0</c:v>
                </c:pt>
                <c:pt idx="913">
                  <c:v>0</c:v>
                </c:pt>
                <c:pt idx="914">
                  <c:v>1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1</c:v>
                </c:pt>
                <c:pt idx="920">
                  <c:v>1</c:v>
                </c:pt>
                <c:pt idx="921">
                  <c:v>2</c:v>
                </c:pt>
                <c:pt idx="922">
                  <c:v>0</c:v>
                </c:pt>
                <c:pt idx="923">
                  <c:v>1</c:v>
                </c:pt>
                <c:pt idx="924">
                  <c:v>0</c:v>
                </c:pt>
                <c:pt idx="925">
                  <c:v>0</c:v>
                </c:pt>
                <c:pt idx="926">
                  <c:v>1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1</c:v>
                </c:pt>
                <c:pt idx="938">
                  <c:v>0</c:v>
                </c:pt>
                <c:pt idx="939">
                  <c:v>0</c:v>
                </c:pt>
                <c:pt idx="940">
                  <c:v>1</c:v>
                </c:pt>
                <c:pt idx="941">
                  <c:v>1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1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1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1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1</c:v>
                </c:pt>
                <c:pt idx="1012">
                  <c:v>0</c:v>
                </c:pt>
                <c:pt idx="1013">
                  <c:v>1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1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1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1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1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1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1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1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1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1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1</c:v>
                </c:pt>
                <c:pt idx="1173">
                  <c:v>1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1</c:v>
                </c:pt>
                <c:pt idx="1198">
                  <c:v>0</c:v>
                </c:pt>
                <c:pt idx="1199">
                  <c:v>1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1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1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1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1</c:v>
                </c:pt>
                <c:pt idx="1256">
                  <c:v>0</c:v>
                </c:pt>
                <c:pt idx="1257">
                  <c:v>0</c:v>
                </c:pt>
                <c:pt idx="1258">
                  <c:v>1</c:v>
                </c:pt>
                <c:pt idx="1259">
                  <c:v>0</c:v>
                </c:pt>
                <c:pt idx="1260">
                  <c:v>1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1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1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1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1</c:v>
                </c:pt>
                <c:pt idx="1564">
                  <c:v>0</c:v>
                </c:pt>
                <c:pt idx="1565">
                  <c:v>1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1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yVal>
        </c:ser>
        <c:ser>
          <c:idx val="3"/>
          <c:order val="3"/>
          <c:tx>
            <c:v>x=1.9999</c:v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'1E7Pen-20keV'!$Q$5:$Q$2004</c:f>
              <c:numCache>
                <c:formatCode>0.00E+00</c:formatCode>
                <c:ptCount val="2000"/>
                <c:pt idx="0">
                  <c:v>5.131762000000005E-3</c:v>
                </c:pt>
                <c:pt idx="1">
                  <c:v>1.5094150000000001E-2</c:v>
                </c:pt>
                <c:pt idx="2">
                  <c:v>2.502975E-2</c:v>
                </c:pt>
                <c:pt idx="3">
                  <c:v>3.4966959999999998E-2</c:v>
                </c:pt>
                <c:pt idx="4">
                  <c:v>4.4918210000000042E-2</c:v>
                </c:pt>
                <c:pt idx="5">
                  <c:v>5.4549819999999985E-2</c:v>
                </c:pt>
                <c:pt idx="6">
                  <c:v>6.4572040000000011E-2</c:v>
                </c:pt>
                <c:pt idx="7">
                  <c:v>7.4583590000000075E-2</c:v>
                </c:pt>
                <c:pt idx="8">
                  <c:v>8.4630110000000022E-2</c:v>
                </c:pt>
                <c:pt idx="9">
                  <c:v>9.4600410000000065E-2</c:v>
                </c:pt>
                <c:pt idx="10">
                  <c:v>0.10470760000000005</c:v>
                </c:pt>
                <c:pt idx="11">
                  <c:v>0.114879</c:v>
                </c:pt>
                <c:pt idx="12">
                  <c:v>0.12470640000000008</c:v>
                </c:pt>
                <c:pt idx="13">
                  <c:v>0.13490859999999999</c:v>
                </c:pt>
                <c:pt idx="14">
                  <c:v>0.14442730000000012</c:v>
                </c:pt>
                <c:pt idx="15">
                  <c:v>0.15484030000000013</c:v>
                </c:pt>
                <c:pt idx="16">
                  <c:v>0.16516520000000001</c:v>
                </c:pt>
                <c:pt idx="17">
                  <c:v>0.17481500000000011</c:v>
                </c:pt>
                <c:pt idx="18">
                  <c:v>0.18488489999999999</c:v>
                </c:pt>
                <c:pt idx="19">
                  <c:v>0.19529859999999999</c:v>
                </c:pt>
                <c:pt idx="20">
                  <c:v>0.20453900000000011</c:v>
                </c:pt>
                <c:pt idx="21">
                  <c:v>0.21511390000000011</c:v>
                </c:pt>
                <c:pt idx="22">
                  <c:v>0.22465889999999997</c:v>
                </c:pt>
                <c:pt idx="23">
                  <c:v>0.23517649999999998</c:v>
                </c:pt>
                <c:pt idx="24">
                  <c:v>0.24450650000000004</c:v>
                </c:pt>
                <c:pt idx="25">
                  <c:v>0.254048</c:v>
                </c:pt>
                <c:pt idx="26">
                  <c:v>0.26541320000000002</c:v>
                </c:pt>
                <c:pt idx="27">
                  <c:v>0.27539880000000022</c:v>
                </c:pt>
                <c:pt idx="28">
                  <c:v>0.28567100000000001</c:v>
                </c:pt>
                <c:pt idx="29">
                  <c:v>0.29503610000000002</c:v>
                </c:pt>
                <c:pt idx="30">
                  <c:v>0.30462190000000022</c:v>
                </c:pt>
                <c:pt idx="31">
                  <c:v>0.31427470000000035</c:v>
                </c:pt>
                <c:pt idx="32">
                  <c:v>0.32479580000000002</c:v>
                </c:pt>
                <c:pt idx="33">
                  <c:v>0.33436200000000044</c:v>
                </c:pt>
                <c:pt idx="34">
                  <c:v>0.34514119999999998</c:v>
                </c:pt>
                <c:pt idx="35">
                  <c:v>0.35469240000000002</c:v>
                </c:pt>
                <c:pt idx="36">
                  <c:v>0.36436230000000036</c:v>
                </c:pt>
                <c:pt idx="37">
                  <c:v>0.37493720000000008</c:v>
                </c:pt>
                <c:pt idx="38">
                  <c:v>0.3852384000000002</c:v>
                </c:pt>
                <c:pt idx="39">
                  <c:v>0.39385760000000036</c:v>
                </c:pt>
                <c:pt idx="40">
                  <c:v>0.40517730000000002</c:v>
                </c:pt>
                <c:pt idx="41">
                  <c:v>0.4134574000000002</c:v>
                </c:pt>
                <c:pt idx="42">
                  <c:v>0.42452660000000036</c:v>
                </c:pt>
                <c:pt idx="43">
                  <c:v>0.43502160000000023</c:v>
                </c:pt>
                <c:pt idx="44">
                  <c:v>0.44481710000000002</c:v>
                </c:pt>
                <c:pt idx="45">
                  <c:v>0.45569169999999998</c:v>
                </c:pt>
                <c:pt idx="46">
                  <c:v>0.46387720000000027</c:v>
                </c:pt>
                <c:pt idx="47">
                  <c:v>0.47402340000000021</c:v>
                </c:pt>
                <c:pt idx="48">
                  <c:v>0.48428780000000027</c:v>
                </c:pt>
                <c:pt idx="49">
                  <c:v>0.49543320000000002</c:v>
                </c:pt>
                <c:pt idx="50">
                  <c:v>0.50694580000000045</c:v>
                </c:pt>
                <c:pt idx="51">
                  <c:v>0.5138083</c:v>
                </c:pt>
                <c:pt idx="52">
                  <c:v>0.5260011</c:v>
                </c:pt>
                <c:pt idx="53">
                  <c:v>0.53457639999999929</c:v>
                </c:pt>
                <c:pt idx="54">
                  <c:v>0.54575090000000004</c:v>
                </c:pt>
                <c:pt idx="55">
                  <c:v>0.55417740000000004</c:v>
                </c:pt>
                <c:pt idx="56">
                  <c:v>0.56508769999999997</c:v>
                </c:pt>
                <c:pt idx="57">
                  <c:v>0.5743524999999996</c:v>
                </c:pt>
                <c:pt idx="58">
                  <c:v>0.58357469999999956</c:v>
                </c:pt>
                <c:pt idx="59">
                  <c:v>0.59494400000000003</c:v>
                </c:pt>
                <c:pt idx="60">
                  <c:v>0.60339200000000004</c:v>
                </c:pt>
                <c:pt idx="61">
                  <c:v>0.61493399999999998</c:v>
                </c:pt>
                <c:pt idx="62">
                  <c:v>0.62645379999999951</c:v>
                </c:pt>
                <c:pt idx="63">
                  <c:v>0.63575510000000046</c:v>
                </c:pt>
                <c:pt idx="64">
                  <c:v>0.64480360000000059</c:v>
                </c:pt>
                <c:pt idx="65">
                  <c:v>0.65483940000000074</c:v>
                </c:pt>
                <c:pt idx="66">
                  <c:v>0.66853220000000002</c:v>
                </c:pt>
                <c:pt idx="67">
                  <c:v>0.67338739999999997</c:v>
                </c:pt>
                <c:pt idx="68">
                  <c:v>0.68484350000000005</c:v>
                </c:pt>
                <c:pt idx="69">
                  <c:v>0.69498139999999997</c:v>
                </c:pt>
                <c:pt idx="70">
                  <c:v>0.70389279999999999</c:v>
                </c:pt>
                <c:pt idx="71">
                  <c:v>0.71011480000000005</c:v>
                </c:pt>
                <c:pt idx="72">
                  <c:v>0.7235838999999995</c:v>
                </c:pt>
                <c:pt idx="73">
                  <c:v>0.73523870000000002</c:v>
                </c:pt>
                <c:pt idx="74">
                  <c:v>0.74555079999999996</c:v>
                </c:pt>
                <c:pt idx="75">
                  <c:v>0.75605920000000071</c:v>
                </c:pt>
                <c:pt idx="76">
                  <c:v>0.76311030000000002</c:v>
                </c:pt>
                <c:pt idx="77">
                  <c:v>0.77475200000000044</c:v>
                </c:pt>
                <c:pt idx="78">
                  <c:v>0.78447800000000001</c:v>
                </c:pt>
                <c:pt idx="79">
                  <c:v>0.79472359999999997</c:v>
                </c:pt>
                <c:pt idx="80">
                  <c:v>0.80575750000000002</c:v>
                </c:pt>
                <c:pt idx="81">
                  <c:v>0.81293669999999996</c:v>
                </c:pt>
                <c:pt idx="82">
                  <c:v>0.82541180000000003</c:v>
                </c:pt>
                <c:pt idx="83">
                  <c:v>0.83687550000000044</c:v>
                </c:pt>
                <c:pt idx="84">
                  <c:v>0.84703799999999996</c:v>
                </c:pt>
                <c:pt idx="85">
                  <c:v>0.85330600000000001</c:v>
                </c:pt>
                <c:pt idx="86">
                  <c:v>0.86652580000000046</c:v>
                </c:pt>
                <c:pt idx="87">
                  <c:v>0.87790179999999995</c:v>
                </c:pt>
                <c:pt idx="88">
                  <c:v>0.88983780000000001</c:v>
                </c:pt>
                <c:pt idx="89">
                  <c:v>0.89344920000000005</c:v>
                </c:pt>
                <c:pt idx="90">
                  <c:v>0.90451129999999957</c:v>
                </c:pt>
                <c:pt idx="91">
                  <c:v>0.91425089999999998</c:v>
                </c:pt>
                <c:pt idx="92">
                  <c:v>0.92776609999999959</c:v>
                </c:pt>
                <c:pt idx="93">
                  <c:v>0.9362374</c:v>
                </c:pt>
                <c:pt idx="94">
                  <c:v>0.94399900000000059</c:v>
                </c:pt>
                <c:pt idx="95">
                  <c:v>0.9561461999999995</c:v>
                </c:pt>
                <c:pt idx="96">
                  <c:v>0.96430910000000003</c:v>
                </c:pt>
                <c:pt idx="97">
                  <c:v>0.97338809999999998</c:v>
                </c:pt>
                <c:pt idx="98">
                  <c:v>0.98487009999999997</c:v>
                </c:pt>
                <c:pt idx="99">
                  <c:v>0.99783309999999958</c:v>
                </c:pt>
                <c:pt idx="100">
                  <c:v>1.0052649999999992</c:v>
                </c:pt>
                <c:pt idx="101">
                  <c:v>1.018435</c:v>
                </c:pt>
                <c:pt idx="102">
                  <c:v>1.024519</c:v>
                </c:pt>
                <c:pt idx="103">
                  <c:v>1.0340609999999999</c:v>
                </c:pt>
                <c:pt idx="104">
                  <c:v>1.0449809999999999</c:v>
                </c:pt>
                <c:pt idx="105">
                  <c:v>1.0551739999999998</c:v>
                </c:pt>
                <c:pt idx="106">
                  <c:v>1.065588</c:v>
                </c:pt>
                <c:pt idx="107">
                  <c:v>1.0750580000000001</c:v>
                </c:pt>
                <c:pt idx="108">
                  <c:v>1.08619</c:v>
                </c:pt>
                <c:pt idx="109">
                  <c:v>1.095153</c:v>
                </c:pt>
                <c:pt idx="110">
                  <c:v>1.100125</c:v>
                </c:pt>
                <c:pt idx="111">
                  <c:v>1.1148750000000001</c:v>
                </c:pt>
                <c:pt idx="112">
                  <c:v>1.1259809999999999</c:v>
                </c:pt>
                <c:pt idx="113">
                  <c:v>1.135977</c:v>
                </c:pt>
                <c:pt idx="114">
                  <c:v>1.1434359999999999</c:v>
                </c:pt>
                <c:pt idx="115">
                  <c:v>1.1562550000000009</c:v>
                </c:pt>
                <c:pt idx="116">
                  <c:v>1.16378</c:v>
                </c:pt>
                <c:pt idx="117">
                  <c:v>1.1775139999999999</c:v>
                </c:pt>
                <c:pt idx="118">
                  <c:v>1.186026</c:v>
                </c:pt>
                <c:pt idx="119">
                  <c:v>1.1982110000000001</c:v>
                </c:pt>
                <c:pt idx="120">
                  <c:v>1.205719999999999</c:v>
                </c:pt>
                <c:pt idx="121">
                  <c:v>1.214739999999999</c:v>
                </c:pt>
                <c:pt idx="122">
                  <c:v>1.2247479999999999</c:v>
                </c:pt>
                <c:pt idx="123">
                  <c:v>1.234553</c:v>
                </c:pt>
                <c:pt idx="124">
                  <c:v>1.2436559999999999</c:v>
                </c:pt>
                <c:pt idx="125">
                  <c:v>1.254092</c:v>
                </c:pt>
                <c:pt idx="126">
                  <c:v>0</c:v>
                </c:pt>
                <c:pt idx="127">
                  <c:v>1.2737949999999989</c:v>
                </c:pt>
                <c:pt idx="128">
                  <c:v>1.2826009999999999</c:v>
                </c:pt>
                <c:pt idx="129">
                  <c:v>1.2940830000000001</c:v>
                </c:pt>
                <c:pt idx="130">
                  <c:v>1.304988</c:v>
                </c:pt>
                <c:pt idx="131">
                  <c:v>1.3155999999999992</c:v>
                </c:pt>
                <c:pt idx="132">
                  <c:v>1.325499999999999</c:v>
                </c:pt>
                <c:pt idx="133">
                  <c:v>1.331342</c:v>
                </c:pt>
                <c:pt idx="134">
                  <c:v>1.3423229999999999</c:v>
                </c:pt>
                <c:pt idx="135">
                  <c:v>1.3561049999999999</c:v>
                </c:pt>
                <c:pt idx="136">
                  <c:v>1.3635539999999999</c:v>
                </c:pt>
                <c:pt idx="137">
                  <c:v>1.374576</c:v>
                </c:pt>
                <c:pt idx="138">
                  <c:v>1.3840060000000001</c:v>
                </c:pt>
                <c:pt idx="139">
                  <c:v>1.3942909999999999</c:v>
                </c:pt>
                <c:pt idx="140">
                  <c:v>1.4037449999999991</c:v>
                </c:pt>
                <c:pt idx="141">
                  <c:v>1.4145089999999998</c:v>
                </c:pt>
                <c:pt idx="142">
                  <c:v>1.423578999999999</c:v>
                </c:pt>
                <c:pt idx="143">
                  <c:v>0</c:v>
                </c:pt>
                <c:pt idx="144">
                  <c:v>1.4451269999999992</c:v>
                </c:pt>
                <c:pt idx="145">
                  <c:v>1.457058</c:v>
                </c:pt>
                <c:pt idx="146">
                  <c:v>1.4671189999999998</c:v>
                </c:pt>
                <c:pt idx="147">
                  <c:v>1.4761649999999991</c:v>
                </c:pt>
                <c:pt idx="148">
                  <c:v>1.4813499999999991</c:v>
                </c:pt>
                <c:pt idx="149">
                  <c:v>1.4972059999999998</c:v>
                </c:pt>
                <c:pt idx="150">
                  <c:v>1.507212</c:v>
                </c:pt>
                <c:pt idx="151">
                  <c:v>1.5161279999999999</c:v>
                </c:pt>
                <c:pt idx="152">
                  <c:v>1.524737</c:v>
                </c:pt>
                <c:pt idx="153">
                  <c:v>1.533757</c:v>
                </c:pt>
                <c:pt idx="154">
                  <c:v>0</c:v>
                </c:pt>
                <c:pt idx="155">
                  <c:v>1.5530689999999998</c:v>
                </c:pt>
                <c:pt idx="156">
                  <c:v>1.562775</c:v>
                </c:pt>
                <c:pt idx="157">
                  <c:v>1.575064999999999</c:v>
                </c:pt>
                <c:pt idx="158">
                  <c:v>1.5873209999999998</c:v>
                </c:pt>
                <c:pt idx="159">
                  <c:v>1.5973520000000001</c:v>
                </c:pt>
                <c:pt idx="160">
                  <c:v>1.6054759999999999</c:v>
                </c:pt>
                <c:pt idx="161">
                  <c:v>1.6180590000000001</c:v>
                </c:pt>
                <c:pt idx="162">
                  <c:v>1.6274259999999998</c:v>
                </c:pt>
                <c:pt idx="163">
                  <c:v>1.637016</c:v>
                </c:pt>
                <c:pt idx="164">
                  <c:v>1.6478569999999999</c:v>
                </c:pt>
                <c:pt idx="165">
                  <c:v>1.6509039999999999</c:v>
                </c:pt>
                <c:pt idx="166">
                  <c:v>1.6634339999999999</c:v>
                </c:pt>
                <c:pt idx="167">
                  <c:v>1.677997</c:v>
                </c:pt>
                <c:pt idx="168">
                  <c:v>1.6841050000000009</c:v>
                </c:pt>
                <c:pt idx="169">
                  <c:v>1.692374</c:v>
                </c:pt>
                <c:pt idx="170">
                  <c:v>1.7054559999999999</c:v>
                </c:pt>
                <c:pt idx="171">
                  <c:v>1.7145059999999999</c:v>
                </c:pt>
                <c:pt idx="172">
                  <c:v>1.7265089999999998</c:v>
                </c:pt>
                <c:pt idx="173">
                  <c:v>1.7348359999999998</c:v>
                </c:pt>
                <c:pt idx="174">
                  <c:v>1.745358</c:v>
                </c:pt>
                <c:pt idx="175">
                  <c:v>1.7552199999999998</c:v>
                </c:pt>
                <c:pt idx="176">
                  <c:v>1.7622929999999999</c:v>
                </c:pt>
                <c:pt idx="177">
                  <c:v>1.775417</c:v>
                </c:pt>
                <c:pt idx="178">
                  <c:v>1.7867029999999999</c:v>
                </c:pt>
                <c:pt idx="179">
                  <c:v>1.7931809999999999</c:v>
                </c:pt>
                <c:pt idx="180">
                  <c:v>1.80298</c:v>
                </c:pt>
                <c:pt idx="181">
                  <c:v>1.814076</c:v>
                </c:pt>
                <c:pt idx="182">
                  <c:v>1.8236039999999998</c:v>
                </c:pt>
                <c:pt idx="183">
                  <c:v>0</c:v>
                </c:pt>
                <c:pt idx="184">
                  <c:v>1.8484400000000001</c:v>
                </c:pt>
                <c:pt idx="185">
                  <c:v>1.8575239999999991</c:v>
                </c:pt>
                <c:pt idx="186">
                  <c:v>1.8651009999999999</c:v>
                </c:pt>
                <c:pt idx="187">
                  <c:v>1.8710830000000001</c:v>
                </c:pt>
                <c:pt idx="188">
                  <c:v>0</c:v>
                </c:pt>
                <c:pt idx="189">
                  <c:v>1.896261</c:v>
                </c:pt>
                <c:pt idx="190">
                  <c:v>1.9029820000000008</c:v>
                </c:pt>
                <c:pt idx="191">
                  <c:v>1.9162349999999999</c:v>
                </c:pt>
                <c:pt idx="192">
                  <c:v>1.9229180000000001</c:v>
                </c:pt>
                <c:pt idx="193">
                  <c:v>1.9366239999999999</c:v>
                </c:pt>
                <c:pt idx="194">
                  <c:v>0</c:v>
                </c:pt>
                <c:pt idx="195">
                  <c:v>1.955824999999999</c:v>
                </c:pt>
                <c:pt idx="196">
                  <c:v>0</c:v>
                </c:pt>
                <c:pt idx="197">
                  <c:v>1.973638</c:v>
                </c:pt>
                <c:pt idx="198">
                  <c:v>0</c:v>
                </c:pt>
                <c:pt idx="199">
                  <c:v>1.9953209999999999</c:v>
                </c:pt>
                <c:pt idx="200">
                  <c:v>0</c:v>
                </c:pt>
                <c:pt idx="201">
                  <c:v>0</c:v>
                </c:pt>
                <c:pt idx="202">
                  <c:v>2.0240519999999997</c:v>
                </c:pt>
                <c:pt idx="203">
                  <c:v>2.0357370000000001</c:v>
                </c:pt>
                <c:pt idx="204">
                  <c:v>2.0474760000000001</c:v>
                </c:pt>
                <c:pt idx="205">
                  <c:v>2.0540389999999982</c:v>
                </c:pt>
                <c:pt idx="206">
                  <c:v>2.067288</c:v>
                </c:pt>
                <c:pt idx="207">
                  <c:v>2.0797759999999981</c:v>
                </c:pt>
                <c:pt idx="208">
                  <c:v>2.0858429999999979</c:v>
                </c:pt>
                <c:pt idx="209">
                  <c:v>0</c:v>
                </c:pt>
                <c:pt idx="210">
                  <c:v>2.1057980000000001</c:v>
                </c:pt>
                <c:pt idx="211">
                  <c:v>2.1144119999999997</c:v>
                </c:pt>
                <c:pt idx="212">
                  <c:v>2.1250369999999998</c:v>
                </c:pt>
                <c:pt idx="213">
                  <c:v>2.1339130000000002</c:v>
                </c:pt>
                <c:pt idx="214">
                  <c:v>0</c:v>
                </c:pt>
                <c:pt idx="215">
                  <c:v>2.1560569999999979</c:v>
                </c:pt>
                <c:pt idx="216">
                  <c:v>0</c:v>
                </c:pt>
                <c:pt idx="217">
                  <c:v>2.1746759999999981</c:v>
                </c:pt>
                <c:pt idx="218">
                  <c:v>2.1824179999999997</c:v>
                </c:pt>
                <c:pt idx="219">
                  <c:v>2.1923539999999981</c:v>
                </c:pt>
                <c:pt idx="220">
                  <c:v>2.2003970000000019</c:v>
                </c:pt>
                <c:pt idx="221">
                  <c:v>2.2160039999999981</c:v>
                </c:pt>
                <c:pt idx="222">
                  <c:v>2.2285960000000018</c:v>
                </c:pt>
                <c:pt idx="223">
                  <c:v>2.2343829999999998</c:v>
                </c:pt>
                <c:pt idx="224">
                  <c:v>2.2492579999999998</c:v>
                </c:pt>
                <c:pt idx="225">
                  <c:v>2.2544399999999998</c:v>
                </c:pt>
                <c:pt idx="226">
                  <c:v>2.269698</c:v>
                </c:pt>
                <c:pt idx="227">
                  <c:v>2.2710649999999997</c:v>
                </c:pt>
                <c:pt idx="228">
                  <c:v>2.2819710000000017</c:v>
                </c:pt>
                <c:pt idx="229">
                  <c:v>2.2959320000000001</c:v>
                </c:pt>
                <c:pt idx="230">
                  <c:v>2.3050669999999984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2.3449059999999982</c:v>
                </c:pt>
                <c:pt idx="235">
                  <c:v>2.3580249999999987</c:v>
                </c:pt>
                <c:pt idx="236">
                  <c:v>0</c:v>
                </c:pt>
                <c:pt idx="237">
                  <c:v>0</c:v>
                </c:pt>
                <c:pt idx="238">
                  <c:v>2.3844479999999981</c:v>
                </c:pt>
                <c:pt idx="239">
                  <c:v>2.3928959999999964</c:v>
                </c:pt>
                <c:pt idx="240">
                  <c:v>0</c:v>
                </c:pt>
                <c:pt idx="241">
                  <c:v>2.4169309999999982</c:v>
                </c:pt>
                <c:pt idx="242">
                  <c:v>2.4253640000000001</c:v>
                </c:pt>
                <c:pt idx="243">
                  <c:v>2.4363709999999981</c:v>
                </c:pt>
                <c:pt idx="244">
                  <c:v>2.4431910000000019</c:v>
                </c:pt>
                <c:pt idx="245">
                  <c:v>2.4532959999999981</c:v>
                </c:pt>
                <c:pt idx="246">
                  <c:v>2.463568</c:v>
                </c:pt>
                <c:pt idx="247">
                  <c:v>2.4751679999999987</c:v>
                </c:pt>
                <c:pt idx="248">
                  <c:v>2.4826089999999978</c:v>
                </c:pt>
                <c:pt idx="249">
                  <c:v>2.4923139999999981</c:v>
                </c:pt>
                <c:pt idx="250">
                  <c:v>0</c:v>
                </c:pt>
                <c:pt idx="251">
                  <c:v>2.5183390000000001</c:v>
                </c:pt>
                <c:pt idx="252">
                  <c:v>0</c:v>
                </c:pt>
                <c:pt idx="253">
                  <c:v>2.5398749999999981</c:v>
                </c:pt>
                <c:pt idx="254">
                  <c:v>0</c:v>
                </c:pt>
                <c:pt idx="255">
                  <c:v>2.5518979999999987</c:v>
                </c:pt>
                <c:pt idx="256">
                  <c:v>2.5694079999999997</c:v>
                </c:pt>
                <c:pt idx="257">
                  <c:v>2.575536</c:v>
                </c:pt>
                <c:pt idx="258">
                  <c:v>0</c:v>
                </c:pt>
                <c:pt idx="259">
                  <c:v>2.5981139999999998</c:v>
                </c:pt>
                <c:pt idx="260">
                  <c:v>2.6013069999999998</c:v>
                </c:pt>
                <c:pt idx="261">
                  <c:v>2.6126059999999973</c:v>
                </c:pt>
                <c:pt idx="262">
                  <c:v>2.6261860000000001</c:v>
                </c:pt>
                <c:pt idx="263">
                  <c:v>2.6372629999999981</c:v>
                </c:pt>
                <c:pt idx="264">
                  <c:v>2.6435940000000029</c:v>
                </c:pt>
                <c:pt idx="265">
                  <c:v>2.6544210000000001</c:v>
                </c:pt>
                <c:pt idx="266">
                  <c:v>0</c:v>
                </c:pt>
                <c:pt idx="267">
                  <c:v>2.6795019999999998</c:v>
                </c:pt>
                <c:pt idx="268">
                  <c:v>0</c:v>
                </c:pt>
                <c:pt idx="269">
                  <c:v>2.695354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2.7460419999999988</c:v>
                </c:pt>
                <c:pt idx="275">
                  <c:v>0</c:v>
                </c:pt>
                <c:pt idx="276">
                  <c:v>0</c:v>
                </c:pt>
                <c:pt idx="277">
                  <c:v>2.7774310000000018</c:v>
                </c:pt>
                <c:pt idx="278">
                  <c:v>2.7835930000000029</c:v>
                </c:pt>
                <c:pt idx="279">
                  <c:v>0</c:v>
                </c:pt>
                <c:pt idx="280">
                  <c:v>2.8050019999999987</c:v>
                </c:pt>
                <c:pt idx="281">
                  <c:v>2.8136299999999981</c:v>
                </c:pt>
                <c:pt idx="282">
                  <c:v>0</c:v>
                </c:pt>
                <c:pt idx="283">
                  <c:v>2.8328269999999973</c:v>
                </c:pt>
                <c:pt idx="284">
                  <c:v>2.840363</c:v>
                </c:pt>
                <c:pt idx="285">
                  <c:v>2.8519179999999982</c:v>
                </c:pt>
                <c:pt idx="286">
                  <c:v>2.8689170000000002</c:v>
                </c:pt>
                <c:pt idx="287">
                  <c:v>2.8775040000000001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2.9189049999999988</c:v>
                </c:pt>
                <c:pt idx="292">
                  <c:v>2.9263619999999997</c:v>
                </c:pt>
                <c:pt idx="293">
                  <c:v>2.9376719999999987</c:v>
                </c:pt>
                <c:pt idx="294">
                  <c:v>2.94611</c:v>
                </c:pt>
                <c:pt idx="295">
                  <c:v>2.9504999999999981</c:v>
                </c:pt>
                <c:pt idx="296">
                  <c:v>0</c:v>
                </c:pt>
                <c:pt idx="297">
                  <c:v>2.975387</c:v>
                </c:pt>
                <c:pt idx="298">
                  <c:v>0</c:v>
                </c:pt>
                <c:pt idx="299">
                  <c:v>2.990291</c:v>
                </c:pt>
                <c:pt idx="300">
                  <c:v>0</c:v>
                </c:pt>
                <c:pt idx="301">
                  <c:v>3.0167669999999984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3.0622919999999998</c:v>
                </c:pt>
                <c:pt idx="307">
                  <c:v>3.071377</c:v>
                </c:pt>
                <c:pt idx="308">
                  <c:v>0</c:v>
                </c:pt>
                <c:pt idx="309">
                  <c:v>3.0948569999999984</c:v>
                </c:pt>
                <c:pt idx="310">
                  <c:v>0</c:v>
                </c:pt>
                <c:pt idx="311">
                  <c:v>3.1171380000000002</c:v>
                </c:pt>
                <c:pt idx="312">
                  <c:v>3.1242079999999999</c:v>
                </c:pt>
                <c:pt idx="313">
                  <c:v>3.1316699999999984</c:v>
                </c:pt>
                <c:pt idx="314">
                  <c:v>3.1481080000000001</c:v>
                </c:pt>
                <c:pt idx="315">
                  <c:v>0</c:v>
                </c:pt>
                <c:pt idx="316">
                  <c:v>0</c:v>
                </c:pt>
                <c:pt idx="317">
                  <c:v>3.1745199999999998</c:v>
                </c:pt>
                <c:pt idx="318">
                  <c:v>0</c:v>
                </c:pt>
                <c:pt idx="319">
                  <c:v>3.193492</c:v>
                </c:pt>
                <c:pt idx="320">
                  <c:v>0</c:v>
                </c:pt>
                <c:pt idx="321">
                  <c:v>0</c:v>
                </c:pt>
                <c:pt idx="322">
                  <c:v>3.2277089999999999</c:v>
                </c:pt>
                <c:pt idx="323">
                  <c:v>3.2313900000000002</c:v>
                </c:pt>
                <c:pt idx="324">
                  <c:v>0</c:v>
                </c:pt>
                <c:pt idx="325">
                  <c:v>0</c:v>
                </c:pt>
                <c:pt idx="326">
                  <c:v>3.2691280000000011</c:v>
                </c:pt>
                <c:pt idx="327">
                  <c:v>0</c:v>
                </c:pt>
                <c:pt idx="328">
                  <c:v>3.289358</c:v>
                </c:pt>
                <c:pt idx="329">
                  <c:v>3.291604</c:v>
                </c:pt>
                <c:pt idx="330">
                  <c:v>3.3006179999999987</c:v>
                </c:pt>
                <c:pt idx="331">
                  <c:v>0</c:v>
                </c:pt>
                <c:pt idx="332">
                  <c:v>3.3266629999999968</c:v>
                </c:pt>
                <c:pt idx="333">
                  <c:v>3.3303879999999997</c:v>
                </c:pt>
                <c:pt idx="334">
                  <c:v>3.345599</c:v>
                </c:pt>
                <c:pt idx="335">
                  <c:v>0</c:v>
                </c:pt>
                <c:pt idx="336">
                  <c:v>0</c:v>
                </c:pt>
                <c:pt idx="337">
                  <c:v>3.3750359999999984</c:v>
                </c:pt>
                <c:pt idx="338">
                  <c:v>3.3823840000000001</c:v>
                </c:pt>
                <c:pt idx="339">
                  <c:v>0</c:v>
                </c:pt>
                <c:pt idx="340">
                  <c:v>3.4098169999999981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3.4410429999999979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3.5355489999999978</c:v>
                </c:pt>
                <c:pt idx="354">
                  <c:v>3.5456449999999982</c:v>
                </c:pt>
                <c:pt idx="355">
                  <c:v>3.5548929999999981</c:v>
                </c:pt>
                <c:pt idx="356">
                  <c:v>3.565385</c:v>
                </c:pt>
                <c:pt idx="357">
                  <c:v>3.573</c:v>
                </c:pt>
                <c:pt idx="358">
                  <c:v>3.5872970000000017</c:v>
                </c:pt>
                <c:pt idx="359">
                  <c:v>3.590348999999998</c:v>
                </c:pt>
                <c:pt idx="360">
                  <c:v>3.6055449999999998</c:v>
                </c:pt>
                <c:pt idx="361">
                  <c:v>0</c:v>
                </c:pt>
                <c:pt idx="362">
                  <c:v>3.6224679999999987</c:v>
                </c:pt>
                <c:pt idx="363">
                  <c:v>3.6379199999999998</c:v>
                </c:pt>
                <c:pt idx="364">
                  <c:v>0</c:v>
                </c:pt>
                <c:pt idx="365">
                  <c:v>3.6516049999999987</c:v>
                </c:pt>
                <c:pt idx="366">
                  <c:v>3.6644329999999998</c:v>
                </c:pt>
                <c:pt idx="367">
                  <c:v>3.671897</c:v>
                </c:pt>
                <c:pt idx="368">
                  <c:v>3.6808200000000002</c:v>
                </c:pt>
                <c:pt idx="369">
                  <c:v>0</c:v>
                </c:pt>
                <c:pt idx="370">
                  <c:v>3.7058360000000001</c:v>
                </c:pt>
                <c:pt idx="371">
                  <c:v>3.715551</c:v>
                </c:pt>
                <c:pt idx="372">
                  <c:v>3.7215799999999999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3.764866</c:v>
                </c:pt>
                <c:pt idx="377">
                  <c:v>3.7774359999999998</c:v>
                </c:pt>
                <c:pt idx="378">
                  <c:v>3.7833870000000021</c:v>
                </c:pt>
                <c:pt idx="379">
                  <c:v>3.7902870000000002</c:v>
                </c:pt>
                <c:pt idx="380">
                  <c:v>3.8036669999999981</c:v>
                </c:pt>
                <c:pt idx="381">
                  <c:v>0</c:v>
                </c:pt>
                <c:pt idx="382">
                  <c:v>0</c:v>
                </c:pt>
                <c:pt idx="383">
                  <c:v>3.837635999999998</c:v>
                </c:pt>
                <c:pt idx="384">
                  <c:v>3.840338</c:v>
                </c:pt>
                <c:pt idx="385">
                  <c:v>3.854413999999998</c:v>
                </c:pt>
                <c:pt idx="386">
                  <c:v>3.8677429999999982</c:v>
                </c:pt>
                <c:pt idx="387">
                  <c:v>3.8762049999999975</c:v>
                </c:pt>
                <c:pt idx="388">
                  <c:v>3.888274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3.9449809999999998</c:v>
                </c:pt>
                <c:pt idx="395">
                  <c:v>3.9532089999999984</c:v>
                </c:pt>
                <c:pt idx="396">
                  <c:v>0</c:v>
                </c:pt>
                <c:pt idx="397">
                  <c:v>0</c:v>
                </c:pt>
                <c:pt idx="398">
                  <c:v>3.9825469999999981</c:v>
                </c:pt>
                <c:pt idx="399">
                  <c:v>3.9930819999999998</c:v>
                </c:pt>
                <c:pt idx="400">
                  <c:v>4.0024829999999962</c:v>
                </c:pt>
                <c:pt idx="401">
                  <c:v>4.0184420000000003</c:v>
                </c:pt>
                <c:pt idx="402">
                  <c:v>0</c:v>
                </c:pt>
                <c:pt idx="403">
                  <c:v>0</c:v>
                </c:pt>
                <c:pt idx="404">
                  <c:v>4.0424429999999996</c:v>
                </c:pt>
                <c:pt idx="405">
                  <c:v>0</c:v>
                </c:pt>
                <c:pt idx="406">
                  <c:v>0</c:v>
                </c:pt>
                <c:pt idx="407">
                  <c:v>4.0756800000000002</c:v>
                </c:pt>
                <c:pt idx="408">
                  <c:v>0</c:v>
                </c:pt>
                <c:pt idx="409">
                  <c:v>0</c:v>
                </c:pt>
                <c:pt idx="410">
                  <c:v>4.1054839999999961</c:v>
                </c:pt>
                <c:pt idx="411">
                  <c:v>4.1115239999999975</c:v>
                </c:pt>
                <c:pt idx="412">
                  <c:v>0</c:v>
                </c:pt>
                <c:pt idx="413">
                  <c:v>4.1373769999999963</c:v>
                </c:pt>
                <c:pt idx="414">
                  <c:v>0</c:v>
                </c:pt>
                <c:pt idx="415">
                  <c:v>0</c:v>
                </c:pt>
                <c:pt idx="416">
                  <c:v>4.1651039999999959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4.2028539999999985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4.2795339999999999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4.3196640000000004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4.360019999999996</c:v>
                </c:pt>
                <c:pt idx="437">
                  <c:v>4.3795690000000036</c:v>
                </c:pt>
                <c:pt idx="438">
                  <c:v>4.3852440000000001</c:v>
                </c:pt>
                <c:pt idx="439">
                  <c:v>0</c:v>
                </c:pt>
                <c:pt idx="440">
                  <c:v>4.4085900000000002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4.4434170000000002</c:v>
                </c:pt>
                <c:pt idx="445">
                  <c:v>0</c:v>
                </c:pt>
                <c:pt idx="446">
                  <c:v>4.4667389999999996</c:v>
                </c:pt>
                <c:pt idx="447">
                  <c:v>0</c:v>
                </c:pt>
                <c:pt idx="448">
                  <c:v>4.4880139999999997</c:v>
                </c:pt>
                <c:pt idx="449">
                  <c:v>4.4957130000000003</c:v>
                </c:pt>
                <c:pt idx="450">
                  <c:v>0</c:v>
                </c:pt>
                <c:pt idx="451">
                  <c:v>4.5150499999999996</c:v>
                </c:pt>
                <c:pt idx="452">
                  <c:v>4.5294749999999961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4.5822180000000001</c:v>
                </c:pt>
                <c:pt idx="459">
                  <c:v>4.5944549999999946</c:v>
                </c:pt>
                <c:pt idx="460">
                  <c:v>4.6059539999999961</c:v>
                </c:pt>
                <c:pt idx="461">
                  <c:v>4.6159659999999958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4.6558249999999948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4.7012800000000023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4.7601690000000003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4.8239809999999936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4.879537</c:v>
                </c:pt>
                <c:pt idx="488">
                  <c:v>0</c:v>
                </c:pt>
                <c:pt idx="489">
                  <c:v>4.8928469999999962</c:v>
                </c:pt>
                <c:pt idx="490">
                  <c:v>0</c:v>
                </c:pt>
                <c:pt idx="491">
                  <c:v>0</c:v>
                </c:pt>
                <c:pt idx="492">
                  <c:v>4.9255620000000002</c:v>
                </c:pt>
                <c:pt idx="493">
                  <c:v>0</c:v>
                </c:pt>
                <c:pt idx="494">
                  <c:v>4.9405999999999999</c:v>
                </c:pt>
                <c:pt idx="495">
                  <c:v>4.9577549999999961</c:v>
                </c:pt>
                <c:pt idx="496">
                  <c:v>0</c:v>
                </c:pt>
                <c:pt idx="497">
                  <c:v>4.9702159999999997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5.0135189999999961</c:v>
                </c:pt>
                <c:pt idx="502">
                  <c:v>5.0261849999999937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5.1049619999999969</c:v>
                </c:pt>
                <c:pt idx="511">
                  <c:v>5.1161019999999962</c:v>
                </c:pt>
                <c:pt idx="512">
                  <c:v>0</c:v>
                </c:pt>
                <c:pt idx="513">
                  <c:v>0</c:v>
                </c:pt>
                <c:pt idx="514">
                  <c:v>5.140612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5.2734360000000002</c:v>
                </c:pt>
                <c:pt idx="528">
                  <c:v>5.2897780000000036</c:v>
                </c:pt>
                <c:pt idx="529">
                  <c:v>0</c:v>
                </c:pt>
                <c:pt idx="530">
                  <c:v>5.3071599999999961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5.3520699999999986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5.4483800000000002</c:v>
                </c:pt>
                <c:pt idx="545">
                  <c:v>0</c:v>
                </c:pt>
                <c:pt idx="546">
                  <c:v>5.4628899999999962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5.6103259999999961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5.669848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5.7158420000000003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5.7507229999999998</c:v>
                </c:pt>
                <c:pt idx="576">
                  <c:v>5.7643279999999963</c:v>
                </c:pt>
                <c:pt idx="577">
                  <c:v>5.7798930000000039</c:v>
                </c:pt>
                <c:pt idx="578">
                  <c:v>5.7863500000000014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5.8888379999999962</c:v>
                </c:pt>
                <c:pt idx="589">
                  <c:v>0</c:v>
                </c:pt>
                <c:pt idx="590">
                  <c:v>5.9002260000000035</c:v>
                </c:pt>
                <c:pt idx="591">
                  <c:v>0</c:v>
                </c:pt>
                <c:pt idx="592">
                  <c:v>5.9203770000000002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5.9677749999999961</c:v>
                </c:pt>
                <c:pt idx="597">
                  <c:v>0</c:v>
                </c:pt>
                <c:pt idx="598">
                  <c:v>5.9839549999999964</c:v>
                </c:pt>
                <c:pt idx="599">
                  <c:v>5.9986780000000035</c:v>
                </c:pt>
                <c:pt idx="600">
                  <c:v>6.0029690000000002</c:v>
                </c:pt>
                <c:pt idx="601">
                  <c:v>0</c:v>
                </c:pt>
                <c:pt idx="602">
                  <c:v>0</c:v>
                </c:pt>
                <c:pt idx="603">
                  <c:v>6.0336540000000003</c:v>
                </c:pt>
                <c:pt idx="604">
                  <c:v>6.0421239999999985</c:v>
                </c:pt>
                <c:pt idx="605">
                  <c:v>6.0549439999999963</c:v>
                </c:pt>
                <c:pt idx="606">
                  <c:v>6.0696789999999998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6.1053539999999975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6.1637839999999962</c:v>
                </c:pt>
                <c:pt idx="617">
                  <c:v>0</c:v>
                </c:pt>
                <c:pt idx="618">
                  <c:v>0</c:v>
                </c:pt>
                <c:pt idx="619">
                  <c:v>6.1920879999999947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6.2370419999999998</c:v>
                </c:pt>
                <c:pt idx="624">
                  <c:v>6.2452350000000001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6.2835580000000002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6.4047849999999968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6.8186520000000002</c:v>
                </c:pt>
                <c:pt idx="682">
                  <c:v>6.8233459999999964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6.956035</c:v>
                </c:pt>
                <c:pt idx="696">
                  <c:v>6.9621799999999965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7.0266679999999999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7.1295739999999963</c:v>
                </c:pt>
                <c:pt idx="713">
                  <c:v>0</c:v>
                </c:pt>
                <c:pt idx="714">
                  <c:v>7.1452289999999996</c:v>
                </c:pt>
                <c:pt idx="715">
                  <c:v>0</c:v>
                </c:pt>
                <c:pt idx="716">
                  <c:v>0</c:v>
                </c:pt>
                <c:pt idx="717">
                  <c:v>7.1741129999999957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7.3744519999999962</c:v>
                </c:pt>
                <c:pt idx="738">
                  <c:v>7.3867969999999996</c:v>
                </c:pt>
                <c:pt idx="739">
                  <c:v>0</c:v>
                </c:pt>
                <c:pt idx="740">
                  <c:v>0</c:v>
                </c:pt>
                <c:pt idx="741">
                  <c:v>7.4145599999999963</c:v>
                </c:pt>
                <c:pt idx="742">
                  <c:v>0</c:v>
                </c:pt>
                <c:pt idx="743">
                  <c:v>7.4304059999999996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7.4890819999999998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7.5346479999999998</c:v>
                </c:pt>
                <c:pt idx="754">
                  <c:v>7.5461049999999963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7.6130990000000001</c:v>
                </c:pt>
                <c:pt idx="762">
                  <c:v>0</c:v>
                </c:pt>
                <c:pt idx="763">
                  <c:v>7.6308999999999996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7.7559799999999965</c:v>
                </c:pt>
                <c:pt idx="776">
                  <c:v>0</c:v>
                </c:pt>
                <c:pt idx="777">
                  <c:v>0</c:v>
                </c:pt>
                <c:pt idx="778">
                  <c:v>7.7881339999999986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7.8645729999999947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7.9627270000000001</c:v>
                </c:pt>
                <c:pt idx="797">
                  <c:v>0</c:v>
                </c:pt>
                <c:pt idx="798">
                  <c:v>0</c:v>
                </c:pt>
                <c:pt idx="799">
                  <c:v>7.997918999999996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8.3242970000000014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8.5085509999999989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8.790890000000001</c:v>
                </c:pt>
                <c:pt idx="880">
                  <c:v>0</c:v>
                </c:pt>
                <c:pt idx="881">
                  <c:v>8.8151040000000069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9.0237500000000015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9.0769670000000016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9.1344100000000008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9.2612649999999999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9.7496289999999988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10.465420000000007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13.95411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14.15124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xVal>
          <c:yVal>
            <c:numRef>
              <c:f>'1E7Pen-20keV'!$R$5:$R$2004</c:f>
              <c:numCache>
                <c:formatCode>0.00E+00</c:formatCode>
                <c:ptCount val="2000"/>
                <c:pt idx="0">
                  <c:v>5775</c:v>
                </c:pt>
                <c:pt idx="1">
                  <c:v>6312</c:v>
                </c:pt>
                <c:pt idx="2">
                  <c:v>7061</c:v>
                </c:pt>
                <c:pt idx="3">
                  <c:v>7130</c:v>
                </c:pt>
                <c:pt idx="4">
                  <c:v>6670</c:v>
                </c:pt>
                <c:pt idx="5">
                  <c:v>5072</c:v>
                </c:pt>
                <c:pt idx="6">
                  <c:v>3033</c:v>
                </c:pt>
                <c:pt idx="7">
                  <c:v>1864</c:v>
                </c:pt>
                <c:pt idx="8">
                  <c:v>1257</c:v>
                </c:pt>
                <c:pt idx="9">
                  <c:v>931</c:v>
                </c:pt>
                <c:pt idx="10">
                  <c:v>706</c:v>
                </c:pt>
                <c:pt idx="11">
                  <c:v>543</c:v>
                </c:pt>
                <c:pt idx="12">
                  <c:v>429</c:v>
                </c:pt>
                <c:pt idx="13">
                  <c:v>325</c:v>
                </c:pt>
                <c:pt idx="14">
                  <c:v>265</c:v>
                </c:pt>
                <c:pt idx="15">
                  <c:v>248</c:v>
                </c:pt>
                <c:pt idx="16">
                  <c:v>185</c:v>
                </c:pt>
                <c:pt idx="17">
                  <c:v>141</c:v>
                </c:pt>
                <c:pt idx="18">
                  <c:v>127</c:v>
                </c:pt>
                <c:pt idx="19">
                  <c:v>114</c:v>
                </c:pt>
                <c:pt idx="20">
                  <c:v>99</c:v>
                </c:pt>
                <c:pt idx="21">
                  <c:v>95</c:v>
                </c:pt>
                <c:pt idx="22">
                  <c:v>86</c:v>
                </c:pt>
                <c:pt idx="23">
                  <c:v>77</c:v>
                </c:pt>
                <c:pt idx="24">
                  <c:v>60</c:v>
                </c:pt>
                <c:pt idx="25">
                  <c:v>62</c:v>
                </c:pt>
                <c:pt idx="26">
                  <c:v>70</c:v>
                </c:pt>
                <c:pt idx="27">
                  <c:v>29</c:v>
                </c:pt>
                <c:pt idx="28">
                  <c:v>35</c:v>
                </c:pt>
                <c:pt idx="29">
                  <c:v>32</c:v>
                </c:pt>
                <c:pt idx="30">
                  <c:v>30</c:v>
                </c:pt>
                <c:pt idx="31">
                  <c:v>33</c:v>
                </c:pt>
                <c:pt idx="32">
                  <c:v>26</c:v>
                </c:pt>
                <c:pt idx="33">
                  <c:v>31</c:v>
                </c:pt>
                <c:pt idx="34">
                  <c:v>23</c:v>
                </c:pt>
                <c:pt idx="35">
                  <c:v>22</c:v>
                </c:pt>
                <c:pt idx="36">
                  <c:v>16</c:v>
                </c:pt>
                <c:pt idx="37">
                  <c:v>20</c:v>
                </c:pt>
                <c:pt idx="38">
                  <c:v>25</c:v>
                </c:pt>
                <c:pt idx="39">
                  <c:v>23</c:v>
                </c:pt>
                <c:pt idx="40">
                  <c:v>17</c:v>
                </c:pt>
                <c:pt idx="41">
                  <c:v>9</c:v>
                </c:pt>
                <c:pt idx="42">
                  <c:v>15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15</c:v>
                </c:pt>
                <c:pt idx="47">
                  <c:v>17</c:v>
                </c:pt>
                <c:pt idx="48">
                  <c:v>10</c:v>
                </c:pt>
                <c:pt idx="49">
                  <c:v>15</c:v>
                </c:pt>
                <c:pt idx="50">
                  <c:v>4</c:v>
                </c:pt>
                <c:pt idx="51">
                  <c:v>7</c:v>
                </c:pt>
                <c:pt idx="52">
                  <c:v>16</c:v>
                </c:pt>
                <c:pt idx="53">
                  <c:v>8</c:v>
                </c:pt>
                <c:pt idx="54">
                  <c:v>10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4</c:v>
                </c:pt>
                <c:pt idx="59">
                  <c:v>4</c:v>
                </c:pt>
                <c:pt idx="60">
                  <c:v>8</c:v>
                </c:pt>
                <c:pt idx="61">
                  <c:v>6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10</c:v>
                </c:pt>
                <c:pt idx="66">
                  <c:v>6</c:v>
                </c:pt>
                <c:pt idx="67">
                  <c:v>3</c:v>
                </c:pt>
                <c:pt idx="68">
                  <c:v>6</c:v>
                </c:pt>
                <c:pt idx="69">
                  <c:v>6</c:v>
                </c:pt>
                <c:pt idx="70">
                  <c:v>5</c:v>
                </c:pt>
                <c:pt idx="71">
                  <c:v>2</c:v>
                </c:pt>
                <c:pt idx="72">
                  <c:v>6</c:v>
                </c:pt>
                <c:pt idx="73">
                  <c:v>5</c:v>
                </c:pt>
                <c:pt idx="74">
                  <c:v>5</c:v>
                </c:pt>
                <c:pt idx="75">
                  <c:v>4</c:v>
                </c:pt>
                <c:pt idx="76">
                  <c:v>1</c:v>
                </c:pt>
                <c:pt idx="77">
                  <c:v>5</c:v>
                </c:pt>
                <c:pt idx="78">
                  <c:v>1</c:v>
                </c:pt>
                <c:pt idx="79">
                  <c:v>7</c:v>
                </c:pt>
                <c:pt idx="80">
                  <c:v>5</c:v>
                </c:pt>
                <c:pt idx="81">
                  <c:v>6</c:v>
                </c:pt>
                <c:pt idx="82">
                  <c:v>3</c:v>
                </c:pt>
                <c:pt idx="83">
                  <c:v>3</c:v>
                </c:pt>
                <c:pt idx="84">
                  <c:v>1</c:v>
                </c:pt>
                <c:pt idx="85">
                  <c:v>2</c:v>
                </c:pt>
                <c:pt idx="86">
                  <c:v>6</c:v>
                </c:pt>
                <c:pt idx="87">
                  <c:v>2</c:v>
                </c:pt>
                <c:pt idx="88">
                  <c:v>1</c:v>
                </c:pt>
                <c:pt idx="89">
                  <c:v>2</c:v>
                </c:pt>
                <c:pt idx="90">
                  <c:v>2</c:v>
                </c:pt>
                <c:pt idx="91">
                  <c:v>4</c:v>
                </c:pt>
                <c:pt idx="92">
                  <c:v>3</c:v>
                </c:pt>
                <c:pt idx="93">
                  <c:v>1</c:v>
                </c:pt>
                <c:pt idx="94">
                  <c:v>3</c:v>
                </c:pt>
                <c:pt idx="95">
                  <c:v>3</c:v>
                </c:pt>
                <c:pt idx="96">
                  <c:v>1</c:v>
                </c:pt>
                <c:pt idx="97">
                  <c:v>2</c:v>
                </c:pt>
                <c:pt idx="98">
                  <c:v>2</c:v>
                </c:pt>
                <c:pt idx="99">
                  <c:v>1</c:v>
                </c:pt>
                <c:pt idx="100">
                  <c:v>5</c:v>
                </c:pt>
                <c:pt idx="101">
                  <c:v>1</c:v>
                </c:pt>
                <c:pt idx="102">
                  <c:v>3</c:v>
                </c:pt>
                <c:pt idx="103">
                  <c:v>7</c:v>
                </c:pt>
                <c:pt idx="104">
                  <c:v>5</c:v>
                </c:pt>
                <c:pt idx="105">
                  <c:v>3</c:v>
                </c:pt>
                <c:pt idx="106">
                  <c:v>2</c:v>
                </c:pt>
                <c:pt idx="107">
                  <c:v>5</c:v>
                </c:pt>
                <c:pt idx="108">
                  <c:v>3</c:v>
                </c:pt>
                <c:pt idx="109">
                  <c:v>2</c:v>
                </c:pt>
                <c:pt idx="110">
                  <c:v>1</c:v>
                </c:pt>
                <c:pt idx="111">
                  <c:v>2</c:v>
                </c:pt>
                <c:pt idx="112">
                  <c:v>4</c:v>
                </c:pt>
                <c:pt idx="113">
                  <c:v>6</c:v>
                </c:pt>
                <c:pt idx="114">
                  <c:v>3</c:v>
                </c:pt>
                <c:pt idx="115">
                  <c:v>6</c:v>
                </c:pt>
                <c:pt idx="116">
                  <c:v>7</c:v>
                </c:pt>
                <c:pt idx="117">
                  <c:v>2</c:v>
                </c:pt>
                <c:pt idx="118">
                  <c:v>4</c:v>
                </c:pt>
                <c:pt idx="119">
                  <c:v>2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6</c:v>
                </c:pt>
                <c:pt idx="124">
                  <c:v>3</c:v>
                </c:pt>
                <c:pt idx="125">
                  <c:v>7</c:v>
                </c:pt>
                <c:pt idx="126">
                  <c:v>0</c:v>
                </c:pt>
                <c:pt idx="127">
                  <c:v>7</c:v>
                </c:pt>
                <c:pt idx="128">
                  <c:v>1</c:v>
                </c:pt>
                <c:pt idx="129">
                  <c:v>6</c:v>
                </c:pt>
                <c:pt idx="130">
                  <c:v>1</c:v>
                </c:pt>
                <c:pt idx="131">
                  <c:v>1</c:v>
                </c:pt>
                <c:pt idx="132">
                  <c:v>4</c:v>
                </c:pt>
                <c:pt idx="133">
                  <c:v>3</c:v>
                </c:pt>
                <c:pt idx="134">
                  <c:v>2</c:v>
                </c:pt>
                <c:pt idx="135">
                  <c:v>4</c:v>
                </c:pt>
                <c:pt idx="136">
                  <c:v>1</c:v>
                </c:pt>
                <c:pt idx="137">
                  <c:v>5</c:v>
                </c:pt>
                <c:pt idx="138">
                  <c:v>3</c:v>
                </c:pt>
                <c:pt idx="139">
                  <c:v>4</c:v>
                </c:pt>
                <c:pt idx="140">
                  <c:v>2</c:v>
                </c:pt>
                <c:pt idx="141">
                  <c:v>4</c:v>
                </c:pt>
                <c:pt idx="142">
                  <c:v>3</c:v>
                </c:pt>
                <c:pt idx="143">
                  <c:v>0</c:v>
                </c:pt>
                <c:pt idx="144">
                  <c:v>5</c:v>
                </c:pt>
                <c:pt idx="145">
                  <c:v>3</c:v>
                </c:pt>
                <c:pt idx="146">
                  <c:v>4</c:v>
                </c:pt>
                <c:pt idx="147">
                  <c:v>6</c:v>
                </c:pt>
                <c:pt idx="148">
                  <c:v>3</c:v>
                </c:pt>
                <c:pt idx="149">
                  <c:v>5</c:v>
                </c:pt>
                <c:pt idx="150">
                  <c:v>1</c:v>
                </c:pt>
                <c:pt idx="151">
                  <c:v>3</c:v>
                </c:pt>
                <c:pt idx="152">
                  <c:v>4</c:v>
                </c:pt>
                <c:pt idx="153">
                  <c:v>2</c:v>
                </c:pt>
                <c:pt idx="154">
                  <c:v>0</c:v>
                </c:pt>
                <c:pt idx="155">
                  <c:v>6</c:v>
                </c:pt>
                <c:pt idx="156">
                  <c:v>3</c:v>
                </c:pt>
                <c:pt idx="157">
                  <c:v>6</c:v>
                </c:pt>
                <c:pt idx="158">
                  <c:v>4</c:v>
                </c:pt>
                <c:pt idx="159">
                  <c:v>2</c:v>
                </c:pt>
                <c:pt idx="160">
                  <c:v>4</c:v>
                </c:pt>
                <c:pt idx="161">
                  <c:v>1</c:v>
                </c:pt>
                <c:pt idx="162">
                  <c:v>2</c:v>
                </c:pt>
                <c:pt idx="163">
                  <c:v>1</c:v>
                </c:pt>
                <c:pt idx="164">
                  <c:v>1</c:v>
                </c:pt>
                <c:pt idx="165">
                  <c:v>2</c:v>
                </c:pt>
                <c:pt idx="166">
                  <c:v>3</c:v>
                </c:pt>
                <c:pt idx="167">
                  <c:v>2</c:v>
                </c:pt>
                <c:pt idx="168">
                  <c:v>4</c:v>
                </c:pt>
                <c:pt idx="169">
                  <c:v>5</c:v>
                </c:pt>
                <c:pt idx="170">
                  <c:v>2</c:v>
                </c:pt>
                <c:pt idx="171">
                  <c:v>2</c:v>
                </c:pt>
                <c:pt idx="172">
                  <c:v>1</c:v>
                </c:pt>
                <c:pt idx="173">
                  <c:v>3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4</c:v>
                </c:pt>
                <c:pt idx="178">
                  <c:v>4</c:v>
                </c:pt>
                <c:pt idx="179">
                  <c:v>3</c:v>
                </c:pt>
                <c:pt idx="180">
                  <c:v>3</c:v>
                </c:pt>
                <c:pt idx="181">
                  <c:v>1</c:v>
                </c:pt>
                <c:pt idx="182">
                  <c:v>3</c:v>
                </c:pt>
                <c:pt idx="183">
                  <c:v>0</c:v>
                </c:pt>
                <c:pt idx="184">
                  <c:v>2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0</c:v>
                </c:pt>
                <c:pt idx="189">
                  <c:v>1</c:v>
                </c:pt>
                <c:pt idx="190">
                  <c:v>2</c:v>
                </c:pt>
                <c:pt idx="191">
                  <c:v>4</c:v>
                </c:pt>
                <c:pt idx="192">
                  <c:v>4</c:v>
                </c:pt>
                <c:pt idx="193">
                  <c:v>1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2</c:v>
                </c:pt>
                <c:pt idx="198">
                  <c:v>0</c:v>
                </c:pt>
                <c:pt idx="199">
                  <c:v>5</c:v>
                </c:pt>
                <c:pt idx="200">
                  <c:v>0</c:v>
                </c:pt>
                <c:pt idx="201">
                  <c:v>0</c:v>
                </c:pt>
                <c:pt idx="202">
                  <c:v>3</c:v>
                </c:pt>
                <c:pt idx="203">
                  <c:v>4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4</c:v>
                </c:pt>
                <c:pt idx="209">
                  <c:v>0</c:v>
                </c:pt>
                <c:pt idx="210">
                  <c:v>4</c:v>
                </c:pt>
                <c:pt idx="211">
                  <c:v>4</c:v>
                </c:pt>
                <c:pt idx="212">
                  <c:v>1</c:v>
                </c:pt>
                <c:pt idx="213">
                  <c:v>1</c:v>
                </c:pt>
                <c:pt idx="214">
                  <c:v>0</c:v>
                </c:pt>
                <c:pt idx="215">
                  <c:v>3</c:v>
                </c:pt>
                <c:pt idx="216">
                  <c:v>0</c:v>
                </c:pt>
                <c:pt idx="217">
                  <c:v>5</c:v>
                </c:pt>
                <c:pt idx="218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2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3</c:v>
                </c:pt>
                <c:pt idx="226">
                  <c:v>1</c:v>
                </c:pt>
                <c:pt idx="227">
                  <c:v>2</c:v>
                </c:pt>
                <c:pt idx="228">
                  <c:v>2</c:v>
                </c:pt>
                <c:pt idx="229">
                  <c:v>3</c:v>
                </c:pt>
                <c:pt idx="230">
                  <c:v>2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3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3</c:v>
                </c:pt>
                <c:pt idx="239">
                  <c:v>4</c:v>
                </c:pt>
                <c:pt idx="240">
                  <c:v>0</c:v>
                </c:pt>
                <c:pt idx="241">
                  <c:v>3</c:v>
                </c:pt>
                <c:pt idx="242">
                  <c:v>3</c:v>
                </c:pt>
                <c:pt idx="243">
                  <c:v>1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5</c:v>
                </c:pt>
                <c:pt idx="249">
                  <c:v>1</c:v>
                </c:pt>
                <c:pt idx="250">
                  <c:v>0</c:v>
                </c:pt>
                <c:pt idx="251">
                  <c:v>1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1</c:v>
                </c:pt>
                <c:pt idx="256">
                  <c:v>1</c:v>
                </c:pt>
                <c:pt idx="257">
                  <c:v>2</c:v>
                </c:pt>
                <c:pt idx="258">
                  <c:v>0</c:v>
                </c:pt>
                <c:pt idx="259">
                  <c:v>1</c:v>
                </c:pt>
                <c:pt idx="260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2</c:v>
                </c:pt>
                <c:pt idx="265">
                  <c:v>3</c:v>
                </c:pt>
                <c:pt idx="266">
                  <c:v>0</c:v>
                </c:pt>
                <c:pt idx="267">
                  <c:v>1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2</c:v>
                </c:pt>
                <c:pt idx="275">
                  <c:v>0</c:v>
                </c:pt>
                <c:pt idx="276">
                  <c:v>0</c:v>
                </c:pt>
                <c:pt idx="277">
                  <c:v>2</c:v>
                </c:pt>
                <c:pt idx="278">
                  <c:v>1</c:v>
                </c:pt>
                <c:pt idx="279">
                  <c:v>0</c:v>
                </c:pt>
                <c:pt idx="280">
                  <c:v>2</c:v>
                </c:pt>
                <c:pt idx="281">
                  <c:v>2</c:v>
                </c:pt>
                <c:pt idx="282">
                  <c:v>0</c:v>
                </c:pt>
                <c:pt idx="283">
                  <c:v>2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2</c:v>
                </c:pt>
                <c:pt idx="292">
                  <c:v>2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0</c:v>
                </c:pt>
                <c:pt idx="297">
                  <c:v>1</c:v>
                </c:pt>
                <c:pt idx="298">
                  <c:v>0</c:v>
                </c:pt>
                <c:pt idx="299">
                  <c:v>1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2</c:v>
                </c:pt>
                <c:pt idx="307">
                  <c:v>1</c:v>
                </c:pt>
                <c:pt idx="308">
                  <c:v>0</c:v>
                </c:pt>
                <c:pt idx="309">
                  <c:v>2</c:v>
                </c:pt>
                <c:pt idx="310">
                  <c:v>0</c:v>
                </c:pt>
                <c:pt idx="311">
                  <c:v>2</c:v>
                </c:pt>
                <c:pt idx="312">
                  <c:v>2</c:v>
                </c:pt>
                <c:pt idx="313">
                  <c:v>1</c:v>
                </c:pt>
                <c:pt idx="314">
                  <c:v>1</c:v>
                </c:pt>
                <c:pt idx="315">
                  <c:v>0</c:v>
                </c:pt>
                <c:pt idx="316">
                  <c:v>0</c:v>
                </c:pt>
                <c:pt idx="317">
                  <c:v>1</c:v>
                </c:pt>
                <c:pt idx="318">
                  <c:v>0</c:v>
                </c:pt>
                <c:pt idx="319">
                  <c:v>2</c:v>
                </c:pt>
                <c:pt idx="320">
                  <c:v>0</c:v>
                </c:pt>
                <c:pt idx="321">
                  <c:v>0</c:v>
                </c:pt>
                <c:pt idx="322">
                  <c:v>1</c:v>
                </c:pt>
                <c:pt idx="323">
                  <c:v>1</c:v>
                </c:pt>
                <c:pt idx="324">
                  <c:v>0</c:v>
                </c:pt>
                <c:pt idx="325">
                  <c:v>0</c:v>
                </c:pt>
                <c:pt idx="326">
                  <c:v>2</c:v>
                </c:pt>
                <c:pt idx="327">
                  <c:v>0</c:v>
                </c:pt>
                <c:pt idx="328">
                  <c:v>1</c:v>
                </c:pt>
                <c:pt idx="329">
                  <c:v>1</c:v>
                </c:pt>
                <c:pt idx="330">
                  <c:v>2</c:v>
                </c:pt>
                <c:pt idx="331">
                  <c:v>0</c:v>
                </c:pt>
                <c:pt idx="332">
                  <c:v>1</c:v>
                </c:pt>
                <c:pt idx="333">
                  <c:v>1</c:v>
                </c:pt>
                <c:pt idx="334">
                  <c:v>2</c:v>
                </c:pt>
                <c:pt idx="335">
                  <c:v>0</c:v>
                </c:pt>
                <c:pt idx="336">
                  <c:v>0</c:v>
                </c:pt>
                <c:pt idx="337">
                  <c:v>1</c:v>
                </c:pt>
                <c:pt idx="338">
                  <c:v>2</c:v>
                </c:pt>
                <c:pt idx="339">
                  <c:v>0</c:v>
                </c:pt>
                <c:pt idx="340">
                  <c:v>1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1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</c:v>
                </c:pt>
                <c:pt idx="354">
                  <c:v>8</c:v>
                </c:pt>
                <c:pt idx="355">
                  <c:v>10</c:v>
                </c:pt>
                <c:pt idx="356">
                  <c:v>13</c:v>
                </c:pt>
                <c:pt idx="357">
                  <c:v>1</c:v>
                </c:pt>
                <c:pt idx="358">
                  <c:v>6</c:v>
                </c:pt>
                <c:pt idx="359">
                  <c:v>2</c:v>
                </c:pt>
                <c:pt idx="360">
                  <c:v>1</c:v>
                </c:pt>
                <c:pt idx="361">
                  <c:v>0</c:v>
                </c:pt>
                <c:pt idx="362">
                  <c:v>3</c:v>
                </c:pt>
                <c:pt idx="363">
                  <c:v>1</c:v>
                </c:pt>
                <c:pt idx="364">
                  <c:v>0</c:v>
                </c:pt>
                <c:pt idx="365">
                  <c:v>2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0</c:v>
                </c:pt>
                <c:pt idx="370">
                  <c:v>4</c:v>
                </c:pt>
                <c:pt idx="371">
                  <c:v>3</c:v>
                </c:pt>
                <c:pt idx="372">
                  <c:v>2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1</c:v>
                </c:pt>
                <c:pt idx="377">
                  <c:v>1</c:v>
                </c:pt>
                <c:pt idx="378">
                  <c:v>2</c:v>
                </c:pt>
                <c:pt idx="379">
                  <c:v>1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2</c:v>
                </c:pt>
                <c:pt idx="396">
                  <c:v>0</c:v>
                </c:pt>
                <c:pt idx="397">
                  <c:v>0</c:v>
                </c:pt>
                <c:pt idx="398">
                  <c:v>1</c:v>
                </c:pt>
                <c:pt idx="399">
                  <c:v>2</c:v>
                </c:pt>
                <c:pt idx="400">
                  <c:v>1</c:v>
                </c:pt>
                <c:pt idx="401">
                  <c:v>1</c:v>
                </c:pt>
                <c:pt idx="402">
                  <c:v>0</c:v>
                </c:pt>
                <c:pt idx="403">
                  <c:v>0</c:v>
                </c:pt>
                <c:pt idx="404">
                  <c:v>2</c:v>
                </c:pt>
                <c:pt idx="405">
                  <c:v>0</c:v>
                </c:pt>
                <c:pt idx="406">
                  <c:v>0</c:v>
                </c:pt>
                <c:pt idx="407">
                  <c:v>2</c:v>
                </c:pt>
                <c:pt idx="408">
                  <c:v>0</c:v>
                </c:pt>
                <c:pt idx="409">
                  <c:v>0</c:v>
                </c:pt>
                <c:pt idx="410">
                  <c:v>3</c:v>
                </c:pt>
                <c:pt idx="411">
                  <c:v>1</c:v>
                </c:pt>
                <c:pt idx="412">
                  <c:v>0</c:v>
                </c:pt>
                <c:pt idx="413">
                  <c:v>2</c:v>
                </c:pt>
                <c:pt idx="414">
                  <c:v>0</c:v>
                </c:pt>
                <c:pt idx="415">
                  <c:v>0</c:v>
                </c:pt>
                <c:pt idx="416">
                  <c:v>1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1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1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1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1</c:v>
                </c:pt>
                <c:pt idx="437">
                  <c:v>2</c:v>
                </c:pt>
                <c:pt idx="438">
                  <c:v>1</c:v>
                </c:pt>
                <c:pt idx="439">
                  <c:v>0</c:v>
                </c:pt>
                <c:pt idx="440">
                  <c:v>1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1</c:v>
                </c:pt>
                <c:pt idx="445">
                  <c:v>0</c:v>
                </c:pt>
                <c:pt idx="446">
                  <c:v>2</c:v>
                </c:pt>
                <c:pt idx="447">
                  <c:v>0</c:v>
                </c:pt>
                <c:pt idx="448">
                  <c:v>1</c:v>
                </c:pt>
                <c:pt idx="449">
                  <c:v>1</c:v>
                </c:pt>
                <c:pt idx="450">
                  <c:v>0</c:v>
                </c:pt>
                <c:pt idx="451">
                  <c:v>2</c:v>
                </c:pt>
                <c:pt idx="452">
                  <c:v>1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1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1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1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1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1</c:v>
                </c:pt>
                <c:pt idx="488">
                  <c:v>0</c:v>
                </c:pt>
                <c:pt idx="489">
                  <c:v>1</c:v>
                </c:pt>
                <c:pt idx="490">
                  <c:v>0</c:v>
                </c:pt>
                <c:pt idx="491">
                  <c:v>0</c:v>
                </c:pt>
                <c:pt idx="492">
                  <c:v>1</c:v>
                </c:pt>
                <c:pt idx="493">
                  <c:v>0</c:v>
                </c:pt>
                <c:pt idx="494">
                  <c:v>1</c:v>
                </c:pt>
                <c:pt idx="495">
                  <c:v>2</c:v>
                </c:pt>
                <c:pt idx="496">
                  <c:v>0</c:v>
                </c:pt>
                <c:pt idx="497">
                  <c:v>1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1</c:v>
                </c:pt>
                <c:pt idx="502">
                  <c:v>1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2</c:v>
                </c:pt>
                <c:pt idx="511">
                  <c:v>3</c:v>
                </c:pt>
                <c:pt idx="512">
                  <c:v>0</c:v>
                </c:pt>
                <c:pt idx="513">
                  <c:v>0</c:v>
                </c:pt>
                <c:pt idx="514">
                  <c:v>1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1</c:v>
                </c:pt>
                <c:pt idx="528">
                  <c:v>1</c:v>
                </c:pt>
                <c:pt idx="529">
                  <c:v>0</c:v>
                </c:pt>
                <c:pt idx="530">
                  <c:v>1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1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1</c:v>
                </c:pt>
                <c:pt idx="545">
                  <c:v>0</c:v>
                </c:pt>
                <c:pt idx="546">
                  <c:v>1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1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1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2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1</c:v>
                </c:pt>
                <c:pt idx="589">
                  <c:v>0</c:v>
                </c:pt>
                <c:pt idx="590">
                  <c:v>1</c:v>
                </c:pt>
                <c:pt idx="591">
                  <c:v>0</c:v>
                </c:pt>
                <c:pt idx="592">
                  <c:v>1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1</c:v>
                </c:pt>
                <c:pt idx="597">
                  <c:v>0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0</c:v>
                </c:pt>
                <c:pt idx="602">
                  <c:v>0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1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1</c:v>
                </c:pt>
                <c:pt idx="617">
                  <c:v>0</c:v>
                </c:pt>
                <c:pt idx="618">
                  <c:v>0</c:v>
                </c:pt>
                <c:pt idx="619">
                  <c:v>1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1</c:v>
                </c:pt>
                <c:pt idx="624">
                  <c:v>1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1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1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1</c:v>
                </c:pt>
                <c:pt idx="682">
                  <c:v>1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1</c:v>
                </c:pt>
                <c:pt idx="696">
                  <c:v>1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1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1</c:v>
                </c:pt>
                <c:pt idx="713">
                  <c:v>0</c:v>
                </c:pt>
                <c:pt idx="714">
                  <c:v>1</c:v>
                </c:pt>
                <c:pt idx="715">
                  <c:v>0</c:v>
                </c:pt>
                <c:pt idx="716">
                  <c:v>0</c:v>
                </c:pt>
                <c:pt idx="717">
                  <c:v>1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1</c:v>
                </c:pt>
                <c:pt idx="738">
                  <c:v>1</c:v>
                </c:pt>
                <c:pt idx="739">
                  <c:v>0</c:v>
                </c:pt>
                <c:pt idx="740">
                  <c:v>0</c:v>
                </c:pt>
                <c:pt idx="741">
                  <c:v>1</c:v>
                </c:pt>
                <c:pt idx="742">
                  <c:v>0</c:v>
                </c:pt>
                <c:pt idx="743">
                  <c:v>1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1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1</c:v>
                </c:pt>
                <c:pt idx="754">
                  <c:v>1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1</c:v>
                </c:pt>
                <c:pt idx="762">
                  <c:v>0</c:v>
                </c:pt>
                <c:pt idx="763">
                  <c:v>1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2</c:v>
                </c:pt>
                <c:pt idx="776">
                  <c:v>0</c:v>
                </c:pt>
                <c:pt idx="777">
                  <c:v>0</c:v>
                </c:pt>
                <c:pt idx="778">
                  <c:v>1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1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1</c:v>
                </c:pt>
                <c:pt idx="797">
                  <c:v>0</c:v>
                </c:pt>
                <c:pt idx="798">
                  <c:v>0</c:v>
                </c:pt>
                <c:pt idx="799">
                  <c:v>1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1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1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1</c:v>
                </c:pt>
                <c:pt idx="880">
                  <c:v>0</c:v>
                </c:pt>
                <c:pt idx="881">
                  <c:v>1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1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1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1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1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1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1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1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1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yVal>
        </c:ser>
        <c:ser>
          <c:idx val="4"/>
          <c:order val="4"/>
          <c:tx>
            <c:v>x=2.0mm</c:v>
          </c:tx>
          <c:spPr>
            <a:ln w="28575">
              <a:noFill/>
            </a:ln>
          </c:spPr>
          <c:marker>
            <c:symbol val="star"/>
            <c:size val="3"/>
            <c:spPr>
              <a:ln>
                <a:solidFill>
                  <a:sysClr val="windowText" lastClr="000000"/>
                </a:solidFill>
              </a:ln>
            </c:spPr>
          </c:marker>
          <c:xVal>
            <c:numRef>
              <c:f>'1E7Pen-20keV'!$V$5:$V$2004</c:f>
              <c:numCache>
                <c:formatCode>0.00E+00</c:formatCode>
                <c:ptCount val="2000"/>
                <c:pt idx="0">
                  <c:v>5.075698000000007E-3</c:v>
                </c:pt>
                <c:pt idx="1">
                  <c:v>1.5061360000000001E-2</c:v>
                </c:pt>
                <c:pt idx="2">
                  <c:v>2.4986890000000001E-2</c:v>
                </c:pt>
                <c:pt idx="3">
                  <c:v>3.504088000000001E-2</c:v>
                </c:pt>
                <c:pt idx="4">
                  <c:v>4.4969370000000002E-2</c:v>
                </c:pt>
                <c:pt idx="5">
                  <c:v>5.4568490000000039E-2</c:v>
                </c:pt>
                <c:pt idx="6">
                  <c:v>6.4649659999999998E-2</c:v>
                </c:pt>
                <c:pt idx="7">
                  <c:v>7.4800520000000051E-2</c:v>
                </c:pt>
                <c:pt idx="8">
                  <c:v>8.4808570000000028E-2</c:v>
                </c:pt>
                <c:pt idx="9">
                  <c:v>9.4722360000000144E-2</c:v>
                </c:pt>
                <c:pt idx="10">
                  <c:v>0.10483220000000006</c:v>
                </c:pt>
                <c:pt idx="11">
                  <c:v>0.11461470000000006</c:v>
                </c:pt>
                <c:pt idx="12">
                  <c:v>0.1247290000000001</c:v>
                </c:pt>
                <c:pt idx="13">
                  <c:v>0.13445119999999999</c:v>
                </c:pt>
                <c:pt idx="14">
                  <c:v>0.14468619999999999</c:v>
                </c:pt>
                <c:pt idx="15">
                  <c:v>0.1546565</c:v>
                </c:pt>
                <c:pt idx="16">
                  <c:v>0.16476460000000001</c:v>
                </c:pt>
                <c:pt idx="17">
                  <c:v>0.17464310000000011</c:v>
                </c:pt>
                <c:pt idx="18">
                  <c:v>0.18500290000000011</c:v>
                </c:pt>
                <c:pt idx="19">
                  <c:v>0.19494240000000018</c:v>
                </c:pt>
                <c:pt idx="20">
                  <c:v>0.20459340000000012</c:v>
                </c:pt>
                <c:pt idx="21">
                  <c:v>0.21504110000000018</c:v>
                </c:pt>
                <c:pt idx="22">
                  <c:v>0.22555839999999999</c:v>
                </c:pt>
                <c:pt idx="23">
                  <c:v>0.23483080000000001</c:v>
                </c:pt>
                <c:pt idx="24">
                  <c:v>0.24521120000000018</c:v>
                </c:pt>
                <c:pt idx="25">
                  <c:v>0.25501860000000021</c:v>
                </c:pt>
                <c:pt idx="26">
                  <c:v>0.2651579</c:v>
                </c:pt>
                <c:pt idx="27">
                  <c:v>0.27521200000000001</c:v>
                </c:pt>
                <c:pt idx="28">
                  <c:v>0.2853571000000002</c:v>
                </c:pt>
                <c:pt idx="29">
                  <c:v>0.29457880000000036</c:v>
                </c:pt>
                <c:pt idx="30">
                  <c:v>0.30478620000000023</c:v>
                </c:pt>
                <c:pt idx="31">
                  <c:v>0.31405150000000021</c:v>
                </c:pt>
                <c:pt idx="32">
                  <c:v>0.32519990000000026</c:v>
                </c:pt>
                <c:pt idx="33">
                  <c:v>0.33467640000000043</c:v>
                </c:pt>
                <c:pt idx="34">
                  <c:v>0.34427990000000008</c:v>
                </c:pt>
                <c:pt idx="35">
                  <c:v>0.3540930000000001</c:v>
                </c:pt>
                <c:pt idx="36">
                  <c:v>0.3640613000000002</c:v>
                </c:pt>
                <c:pt idx="37">
                  <c:v>0.37446740000000023</c:v>
                </c:pt>
                <c:pt idx="38">
                  <c:v>0.38450050000000036</c:v>
                </c:pt>
                <c:pt idx="39">
                  <c:v>0.39460850000000036</c:v>
                </c:pt>
                <c:pt idx="40">
                  <c:v>0.4041903</c:v>
                </c:pt>
                <c:pt idx="41">
                  <c:v>0.41445100000000001</c:v>
                </c:pt>
                <c:pt idx="42">
                  <c:v>0.42421550000000002</c:v>
                </c:pt>
                <c:pt idx="43">
                  <c:v>0.43586240000000037</c:v>
                </c:pt>
                <c:pt idx="44">
                  <c:v>0.44475019999999998</c:v>
                </c:pt>
                <c:pt idx="45">
                  <c:v>0.4555160000000002</c:v>
                </c:pt>
                <c:pt idx="46">
                  <c:v>0.4640418</c:v>
                </c:pt>
                <c:pt idx="47">
                  <c:v>0.47433890000000023</c:v>
                </c:pt>
                <c:pt idx="48">
                  <c:v>0.48491350000000022</c:v>
                </c:pt>
                <c:pt idx="49">
                  <c:v>0.49455840000000023</c:v>
                </c:pt>
                <c:pt idx="50">
                  <c:v>0.50485760000000002</c:v>
                </c:pt>
                <c:pt idx="51">
                  <c:v>0.51419380000000003</c:v>
                </c:pt>
                <c:pt idx="52">
                  <c:v>0.52600209999999958</c:v>
                </c:pt>
                <c:pt idx="53">
                  <c:v>0.53535339999999942</c:v>
                </c:pt>
                <c:pt idx="54">
                  <c:v>0.5439387999999995</c:v>
                </c:pt>
                <c:pt idx="55">
                  <c:v>0.5534565999999993</c:v>
                </c:pt>
                <c:pt idx="56">
                  <c:v>0.56534499999999999</c:v>
                </c:pt>
                <c:pt idx="57">
                  <c:v>0.5741618000000005</c:v>
                </c:pt>
                <c:pt idx="58">
                  <c:v>0.58361859999999943</c:v>
                </c:pt>
                <c:pt idx="59">
                  <c:v>0.59461849999999961</c:v>
                </c:pt>
                <c:pt idx="60">
                  <c:v>0.60458249999999958</c:v>
                </c:pt>
                <c:pt idx="61">
                  <c:v>0.61466240000000005</c:v>
                </c:pt>
                <c:pt idx="62">
                  <c:v>0.62540549999999995</c:v>
                </c:pt>
                <c:pt idx="63">
                  <c:v>0.63524639999999999</c:v>
                </c:pt>
                <c:pt idx="64">
                  <c:v>0.64673790000000042</c:v>
                </c:pt>
                <c:pt idx="65">
                  <c:v>0.65486930000000043</c:v>
                </c:pt>
                <c:pt idx="66">
                  <c:v>0.66565670000000043</c:v>
                </c:pt>
                <c:pt idx="67">
                  <c:v>0.67812640000000046</c:v>
                </c:pt>
                <c:pt idx="68">
                  <c:v>0.68757080000000004</c:v>
                </c:pt>
                <c:pt idx="69">
                  <c:v>0.69495390000000001</c:v>
                </c:pt>
                <c:pt idx="70">
                  <c:v>0.70602089999999995</c:v>
                </c:pt>
                <c:pt idx="71">
                  <c:v>0.7144119999999996</c:v>
                </c:pt>
                <c:pt idx="72">
                  <c:v>0.72410019999999997</c:v>
                </c:pt>
                <c:pt idx="73">
                  <c:v>0.73179140000000076</c:v>
                </c:pt>
                <c:pt idx="74">
                  <c:v>0.74100860000000046</c:v>
                </c:pt>
                <c:pt idx="75">
                  <c:v>0.75268130000000044</c:v>
                </c:pt>
                <c:pt idx="76">
                  <c:v>0.76242779999999999</c:v>
                </c:pt>
                <c:pt idx="77">
                  <c:v>0.77520080000000058</c:v>
                </c:pt>
                <c:pt idx="78">
                  <c:v>0.78657239999999928</c:v>
                </c:pt>
                <c:pt idx="79">
                  <c:v>0.7993768999999995</c:v>
                </c:pt>
                <c:pt idx="80">
                  <c:v>0.80499080000000045</c:v>
                </c:pt>
                <c:pt idx="81">
                  <c:v>0.81587430000000005</c:v>
                </c:pt>
                <c:pt idx="82">
                  <c:v>0.82400920000000044</c:v>
                </c:pt>
                <c:pt idx="83">
                  <c:v>0.83608139999999997</c:v>
                </c:pt>
                <c:pt idx="84">
                  <c:v>0.84576479999999998</c:v>
                </c:pt>
                <c:pt idx="85">
                  <c:v>0</c:v>
                </c:pt>
                <c:pt idx="86">
                  <c:v>0.86096779999999951</c:v>
                </c:pt>
                <c:pt idx="87">
                  <c:v>0.8776952000000009</c:v>
                </c:pt>
                <c:pt idx="88">
                  <c:v>0.88568550000000001</c:v>
                </c:pt>
                <c:pt idx="89">
                  <c:v>0.89715299999999942</c:v>
                </c:pt>
                <c:pt idx="90">
                  <c:v>0.90497919999999998</c:v>
                </c:pt>
                <c:pt idx="91">
                  <c:v>0.91247040000000001</c:v>
                </c:pt>
                <c:pt idx="92">
                  <c:v>0.92717249999999996</c:v>
                </c:pt>
                <c:pt idx="93">
                  <c:v>0.93429490000000004</c:v>
                </c:pt>
                <c:pt idx="94">
                  <c:v>0</c:v>
                </c:pt>
                <c:pt idx="95">
                  <c:v>0.95643699999999943</c:v>
                </c:pt>
                <c:pt idx="96">
                  <c:v>0</c:v>
                </c:pt>
                <c:pt idx="97">
                  <c:v>0.97895910000000042</c:v>
                </c:pt>
                <c:pt idx="98">
                  <c:v>0.986703</c:v>
                </c:pt>
                <c:pt idx="99">
                  <c:v>0.99685029999999997</c:v>
                </c:pt>
                <c:pt idx="100">
                  <c:v>0</c:v>
                </c:pt>
                <c:pt idx="101">
                  <c:v>1.0150899999999998</c:v>
                </c:pt>
                <c:pt idx="102">
                  <c:v>1.0255589999999999</c:v>
                </c:pt>
                <c:pt idx="103">
                  <c:v>1.035007</c:v>
                </c:pt>
                <c:pt idx="104">
                  <c:v>1.0442530000000001</c:v>
                </c:pt>
                <c:pt idx="105">
                  <c:v>1.0542720000000001</c:v>
                </c:pt>
                <c:pt idx="106">
                  <c:v>1.0654409999999999</c:v>
                </c:pt>
                <c:pt idx="107">
                  <c:v>1.07406</c:v>
                </c:pt>
                <c:pt idx="108">
                  <c:v>1.0873489999999999</c:v>
                </c:pt>
                <c:pt idx="109">
                  <c:v>1.0966499999999999</c:v>
                </c:pt>
                <c:pt idx="110">
                  <c:v>1.1066100000000001</c:v>
                </c:pt>
                <c:pt idx="111">
                  <c:v>1.1127359999999999</c:v>
                </c:pt>
                <c:pt idx="112">
                  <c:v>1.1280130000000008</c:v>
                </c:pt>
                <c:pt idx="113">
                  <c:v>1.136361</c:v>
                </c:pt>
                <c:pt idx="114">
                  <c:v>1.1437520000000001</c:v>
                </c:pt>
                <c:pt idx="115">
                  <c:v>1.156871</c:v>
                </c:pt>
                <c:pt idx="116">
                  <c:v>1.165886</c:v>
                </c:pt>
                <c:pt idx="117">
                  <c:v>1.175233</c:v>
                </c:pt>
                <c:pt idx="118">
                  <c:v>1.186429</c:v>
                </c:pt>
                <c:pt idx="119">
                  <c:v>1.1926870000000009</c:v>
                </c:pt>
                <c:pt idx="120">
                  <c:v>1.2061739999999999</c:v>
                </c:pt>
                <c:pt idx="121">
                  <c:v>1.2175919999999989</c:v>
                </c:pt>
                <c:pt idx="122">
                  <c:v>1.223959999999999</c:v>
                </c:pt>
                <c:pt idx="123">
                  <c:v>1.2336129999999998</c:v>
                </c:pt>
                <c:pt idx="124">
                  <c:v>0</c:v>
                </c:pt>
                <c:pt idx="125">
                  <c:v>1.252178</c:v>
                </c:pt>
                <c:pt idx="126">
                  <c:v>1.2618159999999998</c:v>
                </c:pt>
                <c:pt idx="127">
                  <c:v>1.2751909999999991</c:v>
                </c:pt>
                <c:pt idx="128">
                  <c:v>1.2832029999999999</c:v>
                </c:pt>
                <c:pt idx="129">
                  <c:v>1.2988569999999999</c:v>
                </c:pt>
                <c:pt idx="130">
                  <c:v>1.3055459999999999</c:v>
                </c:pt>
                <c:pt idx="131">
                  <c:v>1.3155139999999999</c:v>
                </c:pt>
                <c:pt idx="132">
                  <c:v>1.322735</c:v>
                </c:pt>
                <c:pt idx="133">
                  <c:v>1.3389169999999999</c:v>
                </c:pt>
                <c:pt idx="134">
                  <c:v>0</c:v>
                </c:pt>
                <c:pt idx="135">
                  <c:v>1.3575359999999999</c:v>
                </c:pt>
                <c:pt idx="136">
                  <c:v>1.3687689999999999</c:v>
                </c:pt>
                <c:pt idx="137">
                  <c:v>1.3750869999999999</c:v>
                </c:pt>
                <c:pt idx="138">
                  <c:v>1.383365</c:v>
                </c:pt>
                <c:pt idx="139">
                  <c:v>1.3922480000000008</c:v>
                </c:pt>
                <c:pt idx="140">
                  <c:v>0</c:v>
                </c:pt>
                <c:pt idx="141">
                  <c:v>1.412318</c:v>
                </c:pt>
                <c:pt idx="142">
                  <c:v>1.4250199999999991</c:v>
                </c:pt>
                <c:pt idx="143">
                  <c:v>1.4343199999999998</c:v>
                </c:pt>
                <c:pt idx="144">
                  <c:v>1.4448039999999998</c:v>
                </c:pt>
                <c:pt idx="145">
                  <c:v>0</c:v>
                </c:pt>
                <c:pt idx="146">
                  <c:v>1.464874999999999</c:v>
                </c:pt>
                <c:pt idx="147">
                  <c:v>0</c:v>
                </c:pt>
                <c:pt idx="148">
                  <c:v>1.4824079999999999</c:v>
                </c:pt>
                <c:pt idx="149">
                  <c:v>0</c:v>
                </c:pt>
                <c:pt idx="150">
                  <c:v>1.5043519999999999</c:v>
                </c:pt>
                <c:pt idx="151">
                  <c:v>1.5157599999999998</c:v>
                </c:pt>
                <c:pt idx="152">
                  <c:v>0</c:v>
                </c:pt>
                <c:pt idx="153">
                  <c:v>1.5398779999999999</c:v>
                </c:pt>
                <c:pt idx="154">
                  <c:v>1.5470929999999998</c:v>
                </c:pt>
                <c:pt idx="155">
                  <c:v>1.5544199999999999</c:v>
                </c:pt>
                <c:pt idx="156">
                  <c:v>1.5648880000000001</c:v>
                </c:pt>
                <c:pt idx="157">
                  <c:v>1.5730009999999999</c:v>
                </c:pt>
                <c:pt idx="158">
                  <c:v>1.5813109999999999</c:v>
                </c:pt>
                <c:pt idx="159">
                  <c:v>1.5930409999999999</c:v>
                </c:pt>
                <c:pt idx="160">
                  <c:v>1.6053209999999998</c:v>
                </c:pt>
                <c:pt idx="161">
                  <c:v>0</c:v>
                </c:pt>
                <c:pt idx="162">
                  <c:v>1.626225</c:v>
                </c:pt>
                <c:pt idx="163">
                  <c:v>1.639875</c:v>
                </c:pt>
                <c:pt idx="164">
                  <c:v>1.647381</c:v>
                </c:pt>
                <c:pt idx="165">
                  <c:v>0</c:v>
                </c:pt>
                <c:pt idx="166">
                  <c:v>1.6655</c:v>
                </c:pt>
                <c:pt idx="167">
                  <c:v>1.6756659999999999</c:v>
                </c:pt>
                <c:pt idx="168">
                  <c:v>1.6849939999999999</c:v>
                </c:pt>
                <c:pt idx="169">
                  <c:v>1.691036</c:v>
                </c:pt>
                <c:pt idx="170">
                  <c:v>1.7058349999999987</c:v>
                </c:pt>
                <c:pt idx="171">
                  <c:v>1.7131859999999999</c:v>
                </c:pt>
                <c:pt idx="172">
                  <c:v>0</c:v>
                </c:pt>
                <c:pt idx="173">
                  <c:v>1.73614</c:v>
                </c:pt>
                <c:pt idx="174">
                  <c:v>0</c:v>
                </c:pt>
                <c:pt idx="175">
                  <c:v>0</c:v>
                </c:pt>
                <c:pt idx="176">
                  <c:v>1.765879999999999</c:v>
                </c:pt>
                <c:pt idx="177">
                  <c:v>1.7744659999999999</c:v>
                </c:pt>
                <c:pt idx="178">
                  <c:v>1.784502</c:v>
                </c:pt>
                <c:pt idx="179">
                  <c:v>1.7964169999999999</c:v>
                </c:pt>
                <c:pt idx="180">
                  <c:v>0</c:v>
                </c:pt>
                <c:pt idx="181">
                  <c:v>1.8142880000000001</c:v>
                </c:pt>
                <c:pt idx="182">
                  <c:v>1.826336</c:v>
                </c:pt>
                <c:pt idx="183">
                  <c:v>1.8360989999999999</c:v>
                </c:pt>
                <c:pt idx="184">
                  <c:v>1.8439889999999999</c:v>
                </c:pt>
                <c:pt idx="185">
                  <c:v>1.8574039999999998</c:v>
                </c:pt>
                <c:pt idx="186">
                  <c:v>1.862525</c:v>
                </c:pt>
                <c:pt idx="187">
                  <c:v>1.8749750000000001</c:v>
                </c:pt>
                <c:pt idx="188">
                  <c:v>1.8836809999999999</c:v>
                </c:pt>
                <c:pt idx="189">
                  <c:v>1.890828</c:v>
                </c:pt>
                <c:pt idx="190">
                  <c:v>1.9033850000000001</c:v>
                </c:pt>
                <c:pt idx="191">
                  <c:v>1.9187749999999999</c:v>
                </c:pt>
                <c:pt idx="192">
                  <c:v>1.927125</c:v>
                </c:pt>
                <c:pt idx="193">
                  <c:v>1.936728</c:v>
                </c:pt>
                <c:pt idx="194">
                  <c:v>1.9469749999999999</c:v>
                </c:pt>
                <c:pt idx="195">
                  <c:v>1.957924999999999</c:v>
                </c:pt>
                <c:pt idx="196">
                  <c:v>0</c:v>
                </c:pt>
                <c:pt idx="197">
                  <c:v>0</c:v>
                </c:pt>
                <c:pt idx="198">
                  <c:v>1.9845750000000009</c:v>
                </c:pt>
                <c:pt idx="199">
                  <c:v>0</c:v>
                </c:pt>
                <c:pt idx="200">
                  <c:v>2.0078170000000002</c:v>
                </c:pt>
                <c:pt idx="201">
                  <c:v>0</c:v>
                </c:pt>
                <c:pt idx="202">
                  <c:v>2.0252759999999981</c:v>
                </c:pt>
                <c:pt idx="203">
                  <c:v>2.0314939999999981</c:v>
                </c:pt>
                <c:pt idx="204">
                  <c:v>0</c:v>
                </c:pt>
                <c:pt idx="205">
                  <c:v>2.0518909999999981</c:v>
                </c:pt>
                <c:pt idx="206">
                  <c:v>2.0678019999999999</c:v>
                </c:pt>
                <c:pt idx="207">
                  <c:v>2.071098999999998</c:v>
                </c:pt>
                <c:pt idx="208">
                  <c:v>2.0836000000000001</c:v>
                </c:pt>
                <c:pt idx="209">
                  <c:v>2.095857999999998</c:v>
                </c:pt>
                <c:pt idx="210">
                  <c:v>2.1081620000000001</c:v>
                </c:pt>
                <c:pt idx="211">
                  <c:v>2.1198259999999984</c:v>
                </c:pt>
                <c:pt idx="212">
                  <c:v>0</c:v>
                </c:pt>
                <c:pt idx="213">
                  <c:v>2.1351879999999999</c:v>
                </c:pt>
                <c:pt idx="214">
                  <c:v>2.1475469999999999</c:v>
                </c:pt>
                <c:pt idx="215">
                  <c:v>2.150875999999998</c:v>
                </c:pt>
                <c:pt idx="216">
                  <c:v>0</c:v>
                </c:pt>
                <c:pt idx="217">
                  <c:v>2.1731929999999999</c:v>
                </c:pt>
                <c:pt idx="218">
                  <c:v>2.1826989999999982</c:v>
                </c:pt>
                <c:pt idx="219">
                  <c:v>2.1924079999999981</c:v>
                </c:pt>
                <c:pt idx="220">
                  <c:v>0</c:v>
                </c:pt>
                <c:pt idx="221">
                  <c:v>0</c:v>
                </c:pt>
                <c:pt idx="222">
                  <c:v>2.2252579999999997</c:v>
                </c:pt>
                <c:pt idx="223">
                  <c:v>2.2369429999999979</c:v>
                </c:pt>
                <c:pt idx="224">
                  <c:v>2.2450779999999999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2.2839740000000019</c:v>
                </c:pt>
                <c:pt idx="229">
                  <c:v>0</c:v>
                </c:pt>
                <c:pt idx="230">
                  <c:v>2.3028679999999975</c:v>
                </c:pt>
                <c:pt idx="231">
                  <c:v>0</c:v>
                </c:pt>
                <c:pt idx="232">
                  <c:v>2.3235229999999998</c:v>
                </c:pt>
                <c:pt idx="233">
                  <c:v>2.3320739999999973</c:v>
                </c:pt>
                <c:pt idx="234">
                  <c:v>0</c:v>
                </c:pt>
                <c:pt idx="235">
                  <c:v>2.3534409999999979</c:v>
                </c:pt>
                <c:pt idx="236">
                  <c:v>0</c:v>
                </c:pt>
                <c:pt idx="237">
                  <c:v>0</c:v>
                </c:pt>
                <c:pt idx="238">
                  <c:v>2.3840319999999999</c:v>
                </c:pt>
                <c:pt idx="239">
                  <c:v>2.3953619999999987</c:v>
                </c:pt>
                <c:pt idx="240">
                  <c:v>0</c:v>
                </c:pt>
                <c:pt idx="241">
                  <c:v>2.415921</c:v>
                </c:pt>
                <c:pt idx="242">
                  <c:v>0</c:v>
                </c:pt>
                <c:pt idx="243">
                  <c:v>2.4339599999999981</c:v>
                </c:pt>
                <c:pt idx="244">
                  <c:v>0</c:v>
                </c:pt>
                <c:pt idx="245">
                  <c:v>2.4552969999999981</c:v>
                </c:pt>
                <c:pt idx="246">
                  <c:v>0</c:v>
                </c:pt>
                <c:pt idx="247">
                  <c:v>2.4751379999999998</c:v>
                </c:pt>
                <c:pt idx="248">
                  <c:v>2.4858179999999988</c:v>
                </c:pt>
                <c:pt idx="249">
                  <c:v>2.4900319999999998</c:v>
                </c:pt>
                <c:pt idx="250">
                  <c:v>0</c:v>
                </c:pt>
                <c:pt idx="251">
                  <c:v>2.514285999999998</c:v>
                </c:pt>
                <c:pt idx="252">
                  <c:v>2.5232449999999997</c:v>
                </c:pt>
                <c:pt idx="253">
                  <c:v>2.5319970000000001</c:v>
                </c:pt>
                <c:pt idx="254">
                  <c:v>0</c:v>
                </c:pt>
                <c:pt idx="255">
                  <c:v>0</c:v>
                </c:pt>
                <c:pt idx="256">
                  <c:v>2.5640740000000002</c:v>
                </c:pt>
                <c:pt idx="257">
                  <c:v>0</c:v>
                </c:pt>
                <c:pt idx="258">
                  <c:v>0</c:v>
                </c:pt>
                <c:pt idx="259">
                  <c:v>2.591479999999998</c:v>
                </c:pt>
                <c:pt idx="260">
                  <c:v>0</c:v>
                </c:pt>
                <c:pt idx="261">
                  <c:v>2.6106659999999984</c:v>
                </c:pt>
                <c:pt idx="262">
                  <c:v>0</c:v>
                </c:pt>
                <c:pt idx="263">
                  <c:v>2.6374200000000001</c:v>
                </c:pt>
                <c:pt idx="264">
                  <c:v>2.6418479999999982</c:v>
                </c:pt>
                <c:pt idx="265">
                  <c:v>0</c:v>
                </c:pt>
                <c:pt idx="266">
                  <c:v>2.6663519999999998</c:v>
                </c:pt>
                <c:pt idx="267">
                  <c:v>2.6737229999999998</c:v>
                </c:pt>
                <c:pt idx="268">
                  <c:v>2.6872189999999998</c:v>
                </c:pt>
                <c:pt idx="269">
                  <c:v>2.699773</c:v>
                </c:pt>
                <c:pt idx="270">
                  <c:v>0</c:v>
                </c:pt>
                <c:pt idx="271">
                  <c:v>2.719653999999998</c:v>
                </c:pt>
                <c:pt idx="272">
                  <c:v>2.7264119999999998</c:v>
                </c:pt>
                <c:pt idx="273">
                  <c:v>0</c:v>
                </c:pt>
                <c:pt idx="274">
                  <c:v>0</c:v>
                </c:pt>
                <c:pt idx="275">
                  <c:v>2.756625999999998</c:v>
                </c:pt>
                <c:pt idx="276">
                  <c:v>0</c:v>
                </c:pt>
                <c:pt idx="277">
                  <c:v>0</c:v>
                </c:pt>
                <c:pt idx="278">
                  <c:v>2.7897850000000002</c:v>
                </c:pt>
                <c:pt idx="279">
                  <c:v>2.791007</c:v>
                </c:pt>
                <c:pt idx="280">
                  <c:v>2.8051119999999998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2.8525469999999968</c:v>
                </c:pt>
                <c:pt idx="286">
                  <c:v>2.8652219999999997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2.902273999999998</c:v>
                </c:pt>
                <c:pt idx="291">
                  <c:v>2.9177579999999987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2.9630939999999999</c:v>
                </c:pt>
                <c:pt idx="297">
                  <c:v>2.9722569999999968</c:v>
                </c:pt>
                <c:pt idx="298">
                  <c:v>0</c:v>
                </c:pt>
                <c:pt idx="299">
                  <c:v>0</c:v>
                </c:pt>
                <c:pt idx="300">
                  <c:v>3.008435</c:v>
                </c:pt>
                <c:pt idx="301">
                  <c:v>3.0180649999999987</c:v>
                </c:pt>
                <c:pt idx="302">
                  <c:v>0</c:v>
                </c:pt>
                <c:pt idx="303">
                  <c:v>3.0328919999999981</c:v>
                </c:pt>
                <c:pt idx="304">
                  <c:v>0</c:v>
                </c:pt>
                <c:pt idx="305">
                  <c:v>3.0540789999999984</c:v>
                </c:pt>
                <c:pt idx="306">
                  <c:v>3.0637669999999999</c:v>
                </c:pt>
                <c:pt idx="307">
                  <c:v>0</c:v>
                </c:pt>
                <c:pt idx="308">
                  <c:v>3.0870790000000001</c:v>
                </c:pt>
                <c:pt idx="309">
                  <c:v>3.0978859999999981</c:v>
                </c:pt>
                <c:pt idx="310">
                  <c:v>0</c:v>
                </c:pt>
                <c:pt idx="311">
                  <c:v>0</c:v>
                </c:pt>
                <c:pt idx="312">
                  <c:v>3.1218479999999982</c:v>
                </c:pt>
                <c:pt idx="313">
                  <c:v>3.1338449999999987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3.1861479999999998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3.2285910000000029</c:v>
                </c:pt>
                <c:pt idx="323">
                  <c:v>3.2358370000000001</c:v>
                </c:pt>
                <c:pt idx="324">
                  <c:v>0</c:v>
                </c:pt>
                <c:pt idx="325">
                  <c:v>3.2539069999999999</c:v>
                </c:pt>
                <c:pt idx="326">
                  <c:v>0</c:v>
                </c:pt>
                <c:pt idx="327">
                  <c:v>0</c:v>
                </c:pt>
                <c:pt idx="328">
                  <c:v>3.2832530000000002</c:v>
                </c:pt>
                <c:pt idx="329">
                  <c:v>3.2928979999999997</c:v>
                </c:pt>
                <c:pt idx="330">
                  <c:v>3.306693999999998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3.3414059999999979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3.387865999999998</c:v>
                </c:pt>
                <c:pt idx="339">
                  <c:v>0</c:v>
                </c:pt>
                <c:pt idx="340">
                  <c:v>3.4061330000000001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3.4427189999999981</c:v>
                </c:pt>
                <c:pt idx="345">
                  <c:v>3.4545559999999984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3.491950999999998</c:v>
                </c:pt>
                <c:pt idx="350">
                  <c:v>0</c:v>
                </c:pt>
                <c:pt idx="351">
                  <c:v>0</c:v>
                </c:pt>
                <c:pt idx="352">
                  <c:v>3.524753</c:v>
                </c:pt>
                <c:pt idx="353">
                  <c:v>3.5348349999999997</c:v>
                </c:pt>
                <c:pt idx="354">
                  <c:v>3.5442529999999981</c:v>
                </c:pt>
                <c:pt idx="355">
                  <c:v>3.5549119999999998</c:v>
                </c:pt>
                <c:pt idx="356">
                  <c:v>3.5662079999999987</c:v>
                </c:pt>
                <c:pt idx="357">
                  <c:v>3.5753509999999982</c:v>
                </c:pt>
                <c:pt idx="358">
                  <c:v>3.5832229999999998</c:v>
                </c:pt>
                <c:pt idx="359">
                  <c:v>3.5928549999999975</c:v>
                </c:pt>
                <c:pt idx="360">
                  <c:v>3.6018870000000001</c:v>
                </c:pt>
                <c:pt idx="361">
                  <c:v>3.6145320000000001</c:v>
                </c:pt>
                <c:pt idx="362">
                  <c:v>3.6281260000000017</c:v>
                </c:pt>
                <c:pt idx="363">
                  <c:v>3.6360779999999981</c:v>
                </c:pt>
                <c:pt idx="364">
                  <c:v>0</c:v>
                </c:pt>
                <c:pt idx="365">
                  <c:v>3.6575440000000001</c:v>
                </c:pt>
                <c:pt idx="366">
                  <c:v>3.6650230000000001</c:v>
                </c:pt>
                <c:pt idx="367">
                  <c:v>3.6722869999999981</c:v>
                </c:pt>
                <c:pt idx="368">
                  <c:v>3.682356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3.7361479999999987</c:v>
                </c:pt>
                <c:pt idx="374">
                  <c:v>0</c:v>
                </c:pt>
                <c:pt idx="375">
                  <c:v>3.7599649999999998</c:v>
                </c:pt>
                <c:pt idx="376">
                  <c:v>0</c:v>
                </c:pt>
                <c:pt idx="377">
                  <c:v>0</c:v>
                </c:pt>
                <c:pt idx="378">
                  <c:v>3.7859900000000017</c:v>
                </c:pt>
                <c:pt idx="379">
                  <c:v>3.7938999999999998</c:v>
                </c:pt>
                <c:pt idx="380">
                  <c:v>3.8030619999999997</c:v>
                </c:pt>
                <c:pt idx="381">
                  <c:v>3.8131179999999998</c:v>
                </c:pt>
                <c:pt idx="382">
                  <c:v>3.8241209999999999</c:v>
                </c:pt>
                <c:pt idx="383">
                  <c:v>3.8375319999999999</c:v>
                </c:pt>
                <c:pt idx="384">
                  <c:v>3.8468719999999981</c:v>
                </c:pt>
                <c:pt idx="385">
                  <c:v>0</c:v>
                </c:pt>
                <c:pt idx="386">
                  <c:v>3.8607589999999981</c:v>
                </c:pt>
                <c:pt idx="387">
                  <c:v>3.8787059999999984</c:v>
                </c:pt>
                <c:pt idx="388">
                  <c:v>0</c:v>
                </c:pt>
                <c:pt idx="389">
                  <c:v>3.8931679999999997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3.9461979999999999</c:v>
                </c:pt>
                <c:pt idx="395">
                  <c:v>0</c:v>
                </c:pt>
                <c:pt idx="396">
                  <c:v>3.9621579999999987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4.0401189999999962</c:v>
                </c:pt>
                <c:pt idx="405">
                  <c:v>4.0536260000000004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4.1191389999999961</c:v>
                </c:pt>
                <c:pt idx="412">
                  <c:v>0</c:v>
                </c:pt>
                <c:pt idx="413">
                  <c:v>4.1331359999999968</c:v>
                </c:pt>
                <c:pt idx="414">
                  <c:v>4.149845</c:v>
                </c:pt>
                <c:pt idx="415">
                  <c:v>4.1579279999999947</c:v>
                </c:pt>
                <c:pt idx="416">
                  <c:v>4.1680319999999957</c:v>
                </c:pt>
                <c:pt idx="417">
                  <c:v>4.174239</c:v>
                </c:pt>
                <c:pt idx="418">
                  <c:v>4.1855630000000001</c:v>
                </c:pt>
                <c:pt idx="419">
                  <c:v>0</c:v>
                </c:pt>
                <c:pt idx="420">
                  <c:v>4.2014440000000004</c:v>
                </c:pt>
                <c:pt idx="421">
                  <c:v>4.2133890000000003</c:v>
                </c:pt>
                <c:pt idx="422">
                  <c:v>4.2271419999999962</c:v>
                </c:pt>
                <c:pt idx="423">
                  <c:v>0</c:v>
                </c:pt>
                <c:pt idx="424">
                  <c:v>0</c:v>
                </c:pt>
                <c:pt idx="425">
                  <c:v>4.2590719999999997</c:v>
                </c:pt>
                <c:pt idx="426">
                  <c:v>0</c:v>
                </c:pt>
                <c:pt idx="427">
                  <c:v>4.2749980000000001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4.3173569999999959</c:v>
                </c:pt>
                <c:pt idx="432">
                  <c:v>0</c:v>
                </c:pt>
                <c:pt idx="433">
                  <c:v>0</c:v>
                </c:pt>
                <c:pt idx="434">
                  <c:v>4.3455969999999962</c:v>
                </c:pt>
                <c:pt idx="435">
                  <c:v>4.3560879999999962</c:v>
                </c:pt>
                <c:pt idx="436">
                  <c:v>0</c:v>
                </c:pt>
                <c:pt idx="437">
                  <c:v>4.3773580000000001</c:v>
                </c:pt>
                <c:pt idx="438">
                  <c:v>0</c:v>
                </c:pt>
                <c:pt idx="439">
                  <c:v>0</c:v>
                </c:pt>
                <c:pt idx="440">
                  <c:v>4.4090170000000004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4.4559379999999962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4.528429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4.5724369999999963</c:v>
                </c:pt>
                <c:pt idx="458">
                  <c:v>0</c:v>
                </c:pt>
                <c:pt idx="459">
                  <c:v>4.5990219999999997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4.6626579999999969</c:v>
                </c:pt>
                <c:pt idx="467">
                  <c:v>0</c:v>
                </c:pt>
                <c:pt idx="468">
                  <c:v>4.6859449999999958</c:v>
                </c:pt>
                <c:pt idx="469">
                  <c:v>4.697491999999996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4.7741829999999963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4.9034760000000004</c:v>
                </c:pt>
                <c:pt idx="491">
                  <c:v>0</c:v>
                </c:pt>
                <c:pt idx="492">
                  <c:v>0</c:v>
                </c:pt>
                <c:pt idx="493">
                  <c:v>4.9366530000000042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4.9801890000000002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5.0779319999999961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5.1720660000000001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5.2880139999999995</c:v>
                </c:pt>
                <c:pt idx="529">
                  <c:v>0</c:v>
                </c:pt>
                <c:pt idx="530">
                  <c:v>0</c:v>
                </c:pt>
                <c:pt idx="531">
                  <c:v>5.3169369999999958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5.3782730000000036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5.5311930000000036</c:v>
                </c:pt>
                <c:pt idx="554">
                  <c:v>0</c:v>
                </c:pt>
                <c:pt idx="555">
                  <c:v>0</c:v>
                </c:pt>
                <c:pt idx="556">
                  <c:v>5.563828</c:v>
                </c:pt>
                <c:pt idx="557">
                  <c:v>5.5706449999999998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5.6626989999999964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5.7525759999999968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5.8545249999999927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5.9436420000000041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5.9899800000000001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6.0699879999999968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6.1569949999999958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6.3127430000000002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6.6222799999999964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6.7169480000000004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7.2255379999999958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7.2727269999999997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7.3171259999999947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7.7041819999999959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7.7841899999999962</c:v>
                </c:pt>
                <c:pt idx="779">
                  <c:v>0</c:v>
                </c:pt>
                <c:pt idx="780">
                  <c:v>7.8025099999999963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7.8548619999999962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8.3384920000000005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8.3834780000000002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8.4986050000000013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8.9662230000000012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9.7135040000000004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9.9186510000000006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9.9980630000000001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11.54541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12.71618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xVal>
          <c:yVal>
            <c:numRef>
              <c:f>'1E7Pen-20keV'!$W$5:$W$2004</c:f>
              <c:numCache>
                <c:formatCode>0.00E+00</c:formatCode>
                <c:ptCount val="2000"/>
                <c:pt idx="0">
                  <c:v>5934</c:v>
                </c:pt>
                <c:pt idx="1">
                  <c:v>6541</c:v>
                </c:pt>
                <c:pt idx="2">
                  <c:v>6819</c:v>
                </c:pt>
                <c:pt idx="3">
                  <c:v>7066</c:v>
                </c:pt>
                <c:pt idx="4">
                  <c:v>6755</c:v>
                </c:pt>
                <c:pt idx="5">
                  <c:v>5113</c:v>
                </c:pt>
                <c:pt idx="6">
                  <c:v>2913</c:v>
                </c:pt>
                <c:pt idx="7">
                  <c:v>1888</c:v>
                </c:pt>
                <c:pt idx="8">
                  <c:v>1312</c:v>
                </c:pt>
                <c:pt idx="9">
                  <c:v>939</c:v>
                </c:pt>
                <c:pt idx="10">
                  <c:v>677</c:v>
                </c:pt>
                <c:pt idx="11">
                  <c:v>517</c:v>
                </c:pt>
                <c:pt idx="12">
                  <c:v>381</c:v>
                </c:pt>
                <c:pt idx="13">
                  <c:v>357</c:v>
                </c:pt>
                <c:pt idx="14">
                  <c:v>288</c:v>
                </c:pt>
                <c:pt idx="15">
                  <c:v>212</c:v>
                </c:pt>
                <c:pt idx="16">
                  <c:v>195</c:v>
                </c:pt>
                <c:pt idx="17">
                  <c:v>157</c:v>
                </c:pt>
                <c:pt idx="18">
                  <c:v>125</c:v>
                </c:pt>
                <c:pt idx="19">
                  <c:v>109</c:v>
                </c:pt>
                <c:pt idx="20">
                  <c:v>84</c:v>
                </c:pt>
                <c:pt idx="21">
                  <c:v>96</c:v>
                </c:pt>
                <c:pt idx="22">
                  <c:v>102</c:v>
                </c:pt>
                <c:pt idx="23">
                  <c:v>87</c:v>
                </c:pt>
                <c:pt idx="24">
                  <c:v>79</c:v>
                </c:pt>
                <c:pt idx="25">
                  <c:v>54</c:v>
                </c:pt>
                <c:pt idx="26">
                  <c:v>54</c:v>
                </c:pt>
                <c:pt idx="27">
                  <c:v>45</c:v>
                </c:pt>
                <c:pt idx="28">
                  <c:v>39</c:v>
                </c:pt>
                <c:pt idx="29">
                  <c:v>45</c:v>
                </c:pt>
                <c:pt idx="30">
                  <c:v>27</c:v>
                </c:pt>
                <c:pt idx="31">
                  <c:v>31</c:v>
                </c:pt>
                <c:pt idx="32">
                  <c:v>34</c:v>
                </c:pt>
                <c:pt idx="33">
                  <c:v>27</c:v>
                </c:pt>
                <c:pt idx="34">
                  <c:v>29</c:v>
                </c:pt>
                <c:pt idx="35">
                  <c:v>30</c:v>
                </c:pt>
                <c:pt idx="36">
                  <c:v>27</c:v>
                </c:pt>
                <c:pt idx="37">
                  <c:v>23</c:v>
                </c:pt>
                <c:pt idx="38">
                  <c:v>20</c:v>
                </c:pt>
                <c:pt idx="39">
                  <c:v>19</c:v>
                </c:pt>
                <c:pt idx="40">
                  <c:v>23</c:v>
                </c:pt>
                <c:pt idx="41">
                  <c:v>18</c:v>
                </c:pt>
                <c:pt idx="42">
                  <c:v>20</c:v>
                </c:pt>
                <c:pt idx="43">
                  <c:v>13</c:v>
                </c:pt>
                <c:pt idx="44">
                  <c:v>17</c:v>
                </c:pt>
                <c:pt idx="45">
                  <c:v>7</c:v>
                </c:pt>
                <c:pt idx="46">
                  <c:v>14</c:v>
                </c:pt>
                <c:pt idx="47">
                  <c:v>10</c:v>
                </c:pt>
                <c:pt idx="48">
                  <c:v>6</c:v>
                </c:pt>
                <c:pt idx="49">
                  <c:v>11</c:v>
                </c:pt>
                <c:pt idx="50">
                  <c:v>10</c:v>
                </c:pt>
                <c:pt idx="51">
                  <c:v>10</c:v>
                </c:pt>
                <c:pt idx="52">
                  <c:v>8</c:v>
                </c:pt>
                <c:pt idx="53">
                  <c:v>10</c:v>
                </c:pt>
                <c:pt idx="54">
                  <c:v>10</c:v>
                </c:pt>
                <c:pt idx="55">
                  <c:v>9</c:v>
                </c:pt>
                <c:pt idx="56">
                  <c:v>4</c:v>
                </c:pt>
                <c:pt idx="57">
                  <c:v>5</c:v>
                </c:pt>
                <c:pt idx="58">
                  <c:v>7</c:v>
                </c:pt>
                <c:pt idx="59">
                  <c:v>10</c:v>
                </c:pt>
                <c:pt idx="60">
                  <c:v>8</c:v>
                </c:pt>
                <c:pt idx="61">
                  <c:v>7</c:v>
                </c:pt>
                <c:pt idx="62">
                  <c:v>7</c:v>
                </c:pt>
                <c:pt idx="63">
                  <c:v>11</c:v>
                </c:pt>
                <c:pt idx="64">
                  <c:v>4</c:v>
                </c:pt>
                <c:pt idx="65">
                  <c:v>2</c:v>
                </c:pt>
                <c:pt idx="66">
                  <c:v>6</c:v>
                </c:pt>
                <c:pt idx="67">
                  <c:v>4</c:v>
                </c:pt>
                <c:pt idx="68">
                  <c:v>4</c:v>
                </c:pt>
                <c:pt idx="69">
                  <c:v>5</c:v>
                </c:pt>
                <c:pt idx="70">
                  <c:v>5</c:v>
                </c:pt>
                <c:pt idx="71">
                  <c:v>3</c:v>
                </c:pt>
                <c:pt idx="72">
                  <c:v>6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3</c:v>
                </c:pt>
                <c:pt idx="78">
                  <c:v>2</c:v>
                </c:pt>
                <c:pt idx="79">
                  <c:v>1</c:v>
                </c:pt>
                <c:pt idx="80">
                  <c:v>3</c:v>
                </c:pt>
                <c:pt idx="81">
                  <c:v>2</c:v>
                </c:pt>
                <c:pt idx="82">
                  <c:v>7</c:v>
                </c:pt>
                <c:pt idx="83">
                  <c:v>5</c:v>
                </c:pt>
                <c:pt idx="84">
                  <c:v>5</c:v>
                </c:pt>
                <c:pt idx="85">
                  <c:v>0</c:v>
                </c:pt>
                <c:pt idx="86">
                  <c:v>2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6</c:v>
                </c:pt>
                <c:pt idx="91">
                  <c:v>2</c:v>
                </c:pt>
                <c:pt idx="92">
                  <c:v>2</c:v>
                </c:pt>
                <c:pt idx="93">
                  <c:v>5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2</c:v>
                </c:pt>
                <c:pt idx="98">
                  <c:v>3</c:v>
                </c:pt>
                <c:pt idx="99">
                  <c:v>1</c:v>
                </c:pt>
                <c:pt idx="100">
                  <c:v>0</c:v>
                </c:pt>
                <c:pt idx="101">
                  <c:v>3</c:v>
                </c:pt>
                <c:pt idx="102">
                  <c:v>2</c:v>
                </c:pt>
                <c:pt idx="103">
                  <c:v>1</c:v>
                </c:pt>
                <c:pt idx="104">
                  <c:v>4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3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1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3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3</c:v>
                </c:pt>
                <c:pt idx="121">
                  <c:v>3</c:v>
                </c:pt>
                <c:pt idx="122">
                  <c:v>2</c:v>
                </c:pt>
                <c:pt idx="123">
                  <c:v>4</c:v>
                </c:pt>
                <c:pt idx="124">
                  <c:v>0</c:v>
                </c:pt>
                <c:pt idx="125">
                  <c:v>2</c:v>
                </c:pt>
                <c:pt idx="126">
                  <c:v>1</c:v>
                </c:pt>
                <c:pt idx="127">
                  <c:v>8</c:v>
                </c:pt>
                <c:pt idx="128">
                  <c:v>2</c:v>
                </c:pt>
                <c:pt idx="129">
                  <c:v>1</c:v>
                </c:pt>
                <c:pt idx="130">
                  <c:v>5</c:v>
                </c:pt>
                <c:pt idx="131">
                  <c:v>6</c:v>
                </c:pt>
                <c:pt idx="132">
                  <c:v>2</c:v>
                </c:pt>
                <c:pt idx="133">
                  <c:v>1</c:v>
                </c:pt>
                <c:pt idx="134">
                  <c:v>0</c:v>
                </c:pt>
                <c:pt idx="135">
                  <c:v>5</c:v>
                </c:pt>
                <c:pt idx="136">
                  <c:v>1</c:v>
                </c:pt>
                <c:pt idx="137">
                  <c:v>3</c:v>
                </c:pt>
                <c:pt idx="138">
                  <c:v>1</c:v>
                </c:pt>
                <c:pt idx="139">
                  <c:v>2</c:v>
                </c:pt>
                <c:pt idx="140">
                  <c:v>0</c:v>
                </c:pt>
                <c:pt idx="141">
                  <c:v>2</c:v>
                </c:pt>
                <c:pt idx="142">
                  <c:v>5</c:v>
                </c:pt>
                <c:pt idx="143">
                  <c:v>1</c:v>
                </c:pt>
                <c:pt idx="144">
                  <c:v>2</c:v>
                </c:pt>
                <c:pt idx="145">
                  <c:v>0</c:v>
                </c:pt>
                <c:pt idx="146">
                  <c:v>2</c:v>
                </c:pt>
                <c:pt idx="147">
                  <c:v>0</c:v>
                </c:pt>
                <c:pt idx="148">
                  <c:v>2</c:v>
                </c:pt>
                <c:pt idx="149">
                  <c:v>0</c:v>
                </c:pt>
                <c:pt idx="150">
                  <c:v>3</c:v>
                </c:pt>
                <c:pt idx="151">
                  <c:v>1</c:v>
                </c:pt>
                <c:pt idx="152">
                  <c:v>0</c:v>
                </c:pt>
                <c:pt idx="153">
                  <c:v>1</c:v>
                </c:pt>
                <c:pt idx="154">
                  <c:v>2</c:v>
                </c:pt>
                <c:pt idx="155">
                  <c:v>1</c:v>
                </c:pt>
                <c:pt idx="156">
                  <c:v>5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6</c:v>
                </c:pt>
                <c:pt idx="161">
                  <c:v>0</c:v>
                </c:pt>
                <c:pt idx="162">
                  <c:v>4</c:v>
                </c:pt>
                <c:pt idx="163">
                  <c:v>1</c:v>
                </c:pt>
                <c:pt idx="164">
                  <c:v>2</c:v>
                </c:pt>
                <c:pt idx="165">
                  <c:v>0</c:v>
                </c:pt>
                <c:pt idx="166">
                  <c:v>3</c:v>
                </c:pt>
                <c:pt idx="167">
                  <c:v>4</c:v>
                </c:pt>
                <c:pt idx="168">
                  <c:v>2</c:v>
                </c:pt>
                <c:pt idx="169">
                  <c:v>3</c:v>
                </c:pt>
                <c:pt idx="170">
                  <c:v>2</c:v>
                </c:pt>
                <c:pt idx="171">
                  <c:v>2</c:v>
                </c:pt>
                <c:pt idx="172">
                  <c:v>0</c:v>
                </c:pt>
                <c:pt idx="173">
                  <c:v>3</c:v>
                </c:pt>
                <c:pt idx="174">
                  <c:v>0</c:v>
                </c:pt>
                <c:pt idx="175">
                  <c:v>0</c:v>
                </c:pt>
                <c:pt idx="176">
                  <c:v>2</c:v>
                </c:pt>
                <c:pt idx="177">
                  <c:v>3</c:v>
                </c:pt>
                <c:pt idx="178">
                  <c:v>3</c:v>
                </c:pt>
                <c:pt idx="179">
                  <c:v>2</c:v>
                </c:pt>
                <c:pt idx="180">
                  <c:v>0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4</c:v>
                </c:pt>
                <c:pt idx="185">
                  <c:v>2</c:v>
                </c:pt>
                <c:pt idx="186">
                  <c:v>1</c:v>
                </c:pt>
                <c:pt idx="187">
                  <c:v>4</c:v>
                </c:pt>
                <c:pt idx="188">
                  <c:v>3</c:v>
                </c:pt>
                <c:pt idx="189">
                  <c:v>1</c:v>
                </c:pt>
                <c:pt idx="190">
                  <c:v>3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2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1</c:v>
                </c:pt>
                <c:pt idx="203">
                  <c:v>3</c:v>
                </c:pt>
                <c:pt idx="204">
                  <c:v>0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3</c:v>
                </c:pt>
                <c:pt idx="209">
                  <c:v>2</c:v>
                </c:pt>
                <c:pt idx="210">
                  <c:v>3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0</c:v>
                </c:pt>
                <c:pt idx="217">
                  <c:v>2</c:v>
                </c:pt>
                <c:pt idx="218">
                  <c:v>2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4</c:v>
                </c:pt>
                <c:pt idx="229">
                  <c:v>0</c:v>
                </c:pt>
                <c:pt idx="230">
                  <c:v>1</c:v>
                </c:pt>
                <c:pt idx="231">
                  <c:v>0</c:v>
                </c:pt>
                <c:pt idx="232">
                  <c:v>1</c:v>
                </c:pt>
                <c:pt idx="233">
                  <c:v>2</c:v>
                </c:pt>
                <c:pt idx="234">
                  <c:v>0</c:v>
                </c:pt>
                <c:pt idx="235">
                  <c:v>2</c:v>
                </c:pt>
                <c:pt idx="236">
                  <c:v>0</c:v>
                </c:pt>
                <c:pt idx="237">
                  <c:v>0</c:v>
                </c:pt>
                <c:pt idx="238">
                  <c:v>1</c:v>
                </c:pt>
                <c:pt idx="239">
                  <c:v>4</c:v>
                </c:pt>
                <c:pt idx="240">
                  <c:v>0</c:v>
                </c:pt>
                <c:pt idx="241">
                  <c:v>3</c:v>
                </c:pt>
                <c:pt idx="242">
                  <c:v>0</c:v>
                </c:pt>
                <c:pt idx="243">
                  <c:v>1</c:v>
                </c:pt>
                <c:pt idx="244">
                  <c:v>0</c:v>
                </c:pt>
                <c:pt idx="245">
                  <c:v>2</c:v>
                </c:pt>
                <c:pt idx="246">
                  <c:v>0</c:v>
                </c:pt>
                <c:pt idx="247">
                  <c:v>2</c:v>
                </c:pt>
                <c:pt idx="248">
                  <c:v>1</c:v>
                </c:pt>
                <c:pt idx="249">
                  <c:v>1</c:v>
                </c:pt>
                <c:pt idx="250">
                  <c:v>0</c:v>
                </c:pt>
                <c:pt idx="251">
                  <c:v>1</c:v>
                </c:pt>
                <c:pt idx="252">
                  <c:v>3</c:v>
                </c:pt>
                <c:pt idx="253">
                  <c:v>2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1</c:v>
                </c:pt>
                <c:pt idx="260">
                  <c:v>0</c:v>
                </c:pt>
                <c:pt idx="261">
                  <c:v>1</c:v>
                </c:pt>
                <c:pt idx="262">
                  <c:v>0</c:v>
                </c:pt>
                <c:pt idx="263">
                  <c:v>3</c:v>
                </c:pt>
                <c:pt idx="264">
                  <c:v>1</c:v>
                </c:pt>
                <c:pt idx="265">
                  <c:v>0</c:v>
                </c:pt>
                <c:pt idx="266">
                  <c:v>1</c:v>
                </c:pt>
                <c:pt idx="267">
                  <c:v>2</c:v>
                </c:pt>
                <c:pt idx="268">
                  <c:v>2</c:v>
                </c:pt>
                <c:pt idx="269">
                  <c:v>1</c:v>
                </c:pt>
                <c:pt idx="270">
                  <c:v>0</c:v>
                </c:pt>
                <c:pt idx="271">
                  <c:v>2</c:v>
                </c:pt>
                <c:pt idx="272">
                  <c:v>1</c:v>
                </c:pt>
                <c:pt idx="273">
                  <c:v>0</c:v>
                </c:pt>
                <c:pt idx="274">
                  <c:v>0</c:v>
                </c:pt>
                <c:pt idx="275">
                  <c:v>1</c:v>
                </c:pt>
                <c:pt idx="276">
                  <c:v>0</c:v>
                </c:pt>
                <c:pt idx="277">
                  <c:v>0</c:v>
                </c:pt>
                <c:pt idx="278">
                  <c:v>1</c:v>
                </c:pt>
                <c:pt idx="279">
                  <c:v>1</c:v>
                </c:pt>
                <c:pt idx="280">
                  <c:v>2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1</c:v>
                </c:pt>
                <c:pt idx="286">
                  <c:v>1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1</c:v>
                </c:pt>
                <c:pt idx="291">
                  <c:v>1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3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2</c:v>
                </c:pt>
                <c:pt idx="301">
                  <c:v>1</c:v>
                </c:pt>
                <c:pt idx="302">
                  <c:v>0</c:v>
                </c:pt>
                <c:pt idx="303">
                  <c:v>1</c:v>
                </c:pt>
                <c:pt idx="304">
                  <c:v>0</c:v>
                </c:pt>
                <c:pt idx="305">
                  <c:v>1</c:v>
                </c:pt>
                <c:pt idx="306">
                  <c:v>2</c:v>
                </c:pt>
                <c:pt idx="307">
                  <c:v>0</c:v>
                </c:pt>
                <c:pt idx="308">
                  <c:v>1</c:v>
                </c:pt>
                <c:pt idx="309">
                  <c:v>1</c:v>
                </c:pt>
                <c:pt idx="310">
                  <c:v>0</c:v>
                </c:pt>
                <c:pt idx="311">
                  <c:v>0</c:v>
                </c:pt>
                <c:pt idx="312">
                  <c:v>1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1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2</c:v>
                </c:pt>
                <c:pt idx="323">
                  <c:v>2</c:v>
                </c:pt>
                <c:pt idx="324">
                  <c:v>0</c:v>
                </c:pt>
                <c:pt idx="325">
                  <c:v>1</c:v>
                </c:pt>
                <c:pt idx="326">
                  <c:v>0</c:v>
                </c:pt>
                <c:pt idx="327">
                  <c:v>0</c:v>
                </c:pt>
                <c:pt idx="328">
                  <c:v>3</c:v>
                </c:pt>
                <c:pt idx="329">
                  <c:v>1</c:v>
                </c:pt>
                <c:pt idx="330">
                  <c:v>1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2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1</c:v>
                </c:pt>
                <c:pt idx="339">
                  <c:v>0</c:v>
                </c:pt>
                <c:pt idx="340">
                  <c:v>1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1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1</c:v>
                </c:pt>
                <c:pt idx="350">
                  <c:v>0</c:v>
                </c:pt>
                <c:pt idx="351">
                  <c:v>0</c:v>
                </c:pt>
                <c:pt idx="352">
                  <c:v>1</c:v>
                </c:pt>
                <c:pt idx="353">
                  <c:v>1</c:v>
                </c:pt>
                <c:pt idx="354">
                  <c:v>5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1</c:v>
                </c:pt>
                <c:pt idx="359">
                  <c:v>2</c:v>
                </c:pt>
                <c:pt idx="360">
                  <c:v>7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0</c:v>
                </c:pt>
                <c:pt idx="365">
                  <c:v>1</c:v>
                </c:pt>
                <c:pt idx="366">
                  <c:v>2</c:v>
                </c:pt>
                <c:pt idx="367">
                  <c:v>2</c:v>
                </c:pt>
                <c:pt idx="368">
                  <c:v>1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1</c:v>
                </c:pt>
                <c:pt idx="374">
                  <c:v>0</c:v>
                </c:pt>
                <c:pt idx="375">
                  <c:v>1</c:v>
                </c:pt>
                <c:pt idx="376">
                  <c:v>0</c:v>
                </c:pt>
                <c:pt idx="377">
                  <c:v>0</c:v>
                </c:pt>
                <c:pt idx="378">
                  <c:v>1</c:v>
                </c:pt>
                <c:pt idx="379">
                  <c:v>1</c:v>
                </c:pt>
                <c:pt idx="380">
                  <c:v>2</c:v>
                </c:pt>
                <c:pt idx="381">
                  <c:v>1</c:v>
                </c:pt>
                <c:pt idx="382">
                  <c:v>2</c:v>
                </c:pt>
                <c:pt idx="383">
                  <c:v>1</c:v>
                </c:pt>
                <c:pt idx="384">
                  <c:v>1</c:v>
                </c:pt>
                <c:pt idx="385">
                  <c:v>0</c:v>
                </c:pt>
                <c:pt idx="386">
                  <c:v>1</c:v>
                </c:pt>
                <c:pt idx="387">
                  <c:v>1</c:v>
                </c:pt>
                <c:pt idx="388">
                  <c:v>0</c:v>
                </c:pt>
                <c:pt idx="389">
                  <c:v>1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1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2</c:v>
                </c:pt>
                <c:pt idx="405">
                  <c:v>1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1</c:v>
                </c:pt>
                <c:pt idx="412">
                  <c:v>0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0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0</c:v>
                </c:pt>
                <c:pt idx="424">
                  <c:v>0</c:v>
                </c:pt>
                <c:pt idx="425">
                  <c:v>1</c:v>
                </c:pt>
                <c:pt idx="426">
                  <c:v>0</c:v>
                </c:pt>
                <c:pt idx="427">
                  <c:v>2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1</c:v>
                </c:pt>
                <c:pt idx="432">
                  <c:v>0</c:v>
                </c:pt>
                <c:pt idx="433">
                  <c:v>0</c:v>
                </c:pt>
                <c:pt idx="434">
                  <c:v>2</c:v>
                </c:pt>
                <c:pt idx="435">
                  <c:v>1</c:v>
                </c:pt>
                <c:pt idx="436">
                  <c:v>0</c:v>
                </c:pt>
                <c:pt idx="437">
                  <c:v>1</c:v>
                </c:pt>
                <c:pt idx="438">
                  <c:v>0</c:v>
                </c:pt>
                <c:pt idx="439">
                  <c:v>0</c:v>
                </c:pt>
                <c:pt idx="440">
                  <c:v>1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1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1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1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1</c:v>
                </c:pt>
                <c:pt idx="467">
                  <c:v>0</c:v>
                </c:pt>
                <c:pt idx="468">
                  <c:v>1</c:v>
                </c:pt>
                <c:pt idx="469">
                  <c:v>2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1</c:v>
                </c:pt>
                <c:pt idx="491">
                  <c:v>0</c:v>
                </c:pt>
                <c:pt idx="492">
                  <c:v>0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1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1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1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1</c:v>
                </c:pt>
                <c:pt idx="529">
                  <c:v>0</c:v>
                </c:pt>
                <c:pt idx="530">
                  <c:v>0</c:v>
                </c:pt>
                <c:pt idx="531">
                  <c:v>1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1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1</c:v>
                </c:pt>
                <c:pt idx="554">
                  <c:v>0</c:v>
                </c:pt>
                <c:pt idx="555">
                  <c:v>0</c:v>
                </c:pt>
                <c:pt idx="556">
                  <c:v>1</c:v>
                </c:pt>
                <c:pt idx="557">
                  <c:v>1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1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1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1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1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1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1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1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2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1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1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1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1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1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1</c:v>
                </c:pt>
                <c:pt idx="779">
                  <c:v>0</c:v>
                </c:pt>
                <c:pt idx="780">
                  <c:v>1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1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1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1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1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1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1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1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1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1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1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</c:numCache>
            </c:numRef>
          </c:yVal>
        </c:ser>
        <c:axId val="75920512"/>
        <c:axId val="75922816"/>
      </c:scatterChart>
      <c:valAx>
        <c:axId val="75920512"/>
        <c:scaling>
          <c:logBase val="10"/>
          <c:orientation val="minMax"/>
          <c:max val="2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Edep (keV)</a:t>
                </a:r>
              </a:p>
            </c:rich>
          </c:tx>
          <c:layout/>
        </c:title>
        <c:numFmt formatCode="General" sourceLinked="0"/>
        <c:majorTickMark val="none"/>
        <c:tickLblPos val="nextTo"/>
        <c:crossAx val="75922816"/>
        <c:crosses val="autoZero"/>
        <c:crossBetween val="midCat"/>
      </c:valAx>
      <c:valAx>
        <c:axId val="75922816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</a:t>
                </a:r>
              </a:p>
            </c:rich>
          </c:tx>
          <c:layout/>
        </c:title>
        <c:numFmt formatCode="General" sourceLinked="0"/>
        <c:majorTickMark val="none"/>
        <c:tickLblPos val="nextTo"/>
        <c:crossAx val="75920512"/>
        <c:crossesAt val="1.0000000000000035E-3"/>
        <c:crossBetween val="midCat"/>
      </c:valAx>
    </c:plotArea>
    <c:legend>
      <c:legendPos val="r"/>
      <c:layout>
        <c:manualLayout>
          <c:xMode val="edge"/>
          <c:yMode val="edge"/>
          <c:x val="0.78905686789151352"/>
          <c:y val="0.16796405657626201"/>
          <c:w val="0.14354171128352333"/>
          <c:h val="0.39918131094540443"/>
        </c:manualLayout>
      </c:layout>
      <c:spPr>
        <a:solidFill>
          <a:sysClr val="window" lastClr="FFFFFF"/>
        </a:solidFill>
      </c:sp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C8DC2B7-8EE7-402D-898A-B0E3314E4B24}" type="datetimeFigureOut">
              <a:rPr lang="en-US"/>
              <a:pPr>
                <a:defRPr/>
              </a:pPr>
              <a:t>5/23/2010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70C5A86-80DF-4F51-B1CB-8B181892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E492DC-16CF-49C2-9D77-8E491A9E4BE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1147B-E966-43CD-8022-7356AD08ACA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MeV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Anp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1147B-E966-43CD-8022-7356AD08ACA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1147B-E966-43CD-8022-7356AD08ACA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hits moderator or Al wall,</a:t>
            </a:r>
            <a:r>
              <a:rPr lang="en-US" baseline="0" dirty="0" smtClean="0"/>
              <a:t> causes electron emission.  That emission or later absorption  of the photoelectron can </a:t>
            </a:r>
            <a:r>
              <a:rPr lang="en-US" baseline="0" dirty="0" err="1" smtClean="0"/>
              <a:t>desorb</a:t>
            </a:r>
            <a:r>
              <a:rPr lang="en-US" baseline="0" dirty="0" smtClean="0"/>
              <a:t> neutral atoms from a chamber surface.  Desorption depends on the photon energy, the intensity, angle of incidence.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C5A86-80DF-4F51-B1CB-8B18189264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D621CB-824E-45CF-9E5F-BC38B83965E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D621CB-824E-45CF-9E5F-BC38B83965E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C3B4B-07DA-4247-9ED1-5CEB71BF465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C3B4B-07DA-4247-9ED1-5CEB71BF465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C3B4B-07DA-4247-9ED1-5CEB71BF465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4F985-FCE5-49E5-9A81-36256888443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MeV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Anp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03D2C-BB85-4318-8C76-0A90553D091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99F56-4A11-4112-94B5-E3CD64EB727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12C77D-B30F-4235-BE09-26C804AD0E8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99F56-4A11-4112-94B5-E3CD64EB727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6670D5-7738-401B-A03B-6F6FE305233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3FB54-E001-4FF2-9AEE-30F65891B5B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F659B-57AF-4C50-8D06-C36DA0909B9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95FDE1-D812-45F5-91A8-27F7E839DBA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17DFC-B726-430D-BC60-151CEC86B77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17DFC-B726-430D-BC60-151CEC86B77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17DFC-B726-430D-BC60-151CEC86B77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03D2C-BB85-4318-8C76-0A90553D091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17DFC-B726-430D-BC60-151CEC86B77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hits moderator or Al wall,</a:t>
            </a:r>
            <a:r>
              <a:rPr lang="en-US" baseline="0" dirty="0" smtClean="0"/>
              <a:t> causes electron emission.  That emission or later absorption  of the photoelectron can </a:t>
            </a:r>
            <a:r>
              <a:rPr lang="en-US" baseline="0" dirty="0" err="1" smtClean="0"/>
              <a:t>desorb</a:t>
            </a:r>
            <a:r>
              <a:rPr lang="en-US" baseline="0" dirty="0" smtClean="0"/>
              <a:t> neutral atoms from a chamber surface.  Desorption depends on the photon energy, the intensity, angle of incidence.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C5A86-80DF-4F51-B1CB-8B181892641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hits moderator or Al wall,</a:t>
            </a:r>
            <a:r>
              <a:rPr lang="en-US" baseline="0" dirty="0" smtClean="0"/>
              <a:t> causes electron emission.  That emission or later absorption  of the photoelectron can </a:t>
            </a:r>
            <a:r>
              <a:rPr lang="en-US" baseline="0" dirty="0" err="1" smtClean="0"/>
              <a:t>desorb</a:t>
            </a:r>
            <a:r>
              <a:rPr lang="en-US" baseline="0" dirty="0" smtClean="0"/>
              <a:t> neutral atoms from a chamber surface.  Desorption depends on the photon energy, the intensity, angle of incidence.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C5A86-80DF-4F51-B1CB-8B181892641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244AE-91AC-4A76-B3A6-9BAA3D25A63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FD680E-F37E-43BA-AC26-C8ED143B7F1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hits moderator or Al wall,</a:t>
            </a:r>
            <a:r>
              <a:rPr lang="en-US" baseline="0" dirty="0" smtClean="0"/>
              <a:t> causes electron emission.  That emission or later absorption  of the photoelectron can </a:t>
            </a:r>
            <a:r>
              <a:rPr lang="en-US" baseline="0" dirty="0" err="1" smtClean="0"/>
              <a:t>desorb</a:t>
            </a:r>
            <a:r>
              <a:rPr lang="en-US" baseline="0" dirty="0" smtClean="0"/>
              <a:t> neutral atoms from a chamber surface.  Desorption depends on the photon energy, the intensity, angle of incidence.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C5A86-80DF-4F51-B1CB-8B181892641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41E2E6-41B0-42FF-9857-2861CD10756D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Pause here – NEUTRON GAS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97FBD8-FE9B-4C62-B47D-005F16DD773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2C3B4B-07DA-4247-9ED1-5CEB71BF465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97D38-38BF-43FC-9DFF-233570018D7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05C804-018A-409E-9CB5-BEBF4C546AB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Ann has been measured via final state interaction neutron-deuteron breakup at specific energies ranging between 13 and 25 MeV, with a current experiment underway at 19MeV using both the geometries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Anp agrees for these two experiments – this is a fascinating time for those studying few body physics and 3 nucleon forces.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84188-5868-4EE9-A112-0A03FC13B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C8C1-BC1A-406B-AF51-33C2D5108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6806-FDC4-4CD6-8D6B-2E8070FE2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7ABB-E01D-4C6D-81F9-BDCCE5D3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5297-E229-41F0-927C-74EA97769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B195-1B79-42DE-8BD1-AEC9EB0B4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C7CD-B583-499D-BC4D-17A8C8577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2659-098F-432C-A257-95E6B439B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BAD02-4176-4E93-AF06-0B1BD1E0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BB7B5-C584-491A-8086-1AC3B0A2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A3DE-69F6-43A0-B651-0AA727E65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E333DA2-4DB7-49EB-82C7-D75BC5AE1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016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762000" y="1143000"/>
            <a:ext cx="7391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of the gamma ray-induced out-gassing in the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-experiment at YAGUAR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4800" dirty="0" smtClean="0">
              <a:solidFill>
                <a:schemeClr val="bg1"/>
              </a:solidFill>
              <a:latin typeface="Times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Crawford for DIANNA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26,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  <a:p>
            <a:pPr eaLnBrk="0" hangingPunct="0">
              <a:spcBef>
                <a:spcPct val="50000"/>
              </a:spcBef>
            </a:pPr>
            <a:endParaRPr lang="en-US" sz="4800" dirty="0">
              <a:solidFill>
                <a:schemeClr val="bg1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752600"/>
            <a:ext cx="358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n-n measurement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XLfitChart2D F8"/>
          <p:cNvGraphicFramePr>
            <a:graphicFrameLocks noChangeAspect="1"/>
          </p:cNvGraphicFramePr>
          <p:nvPr/>
        </p:nvGraphicFramePr>
        <p:xfrm>
          <a:off x="304800" y="1905000"/>
          <a:ext cx="5105400" cy="3394910"/>
        </p:xfrm>
        <a:graphic>
          <a:graphicData uri="http://schemas.openxmlformats.org/presentationml/2006/ole">
            <p:oleObj spid="_x0000_s5123" r:id="rId5" imgW="5596560" imgH="3722040" progId="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752600"/>
            <a:ext cx="358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n-n measurement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(Poor) fit shown here is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Maxwellian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XLfitChart2D F8"/>
          <p:cNvGraphicFramePr>
            <a:graphicFrameLocks noChangeAspect="1"/>
          </p:cNvGraphicFramePr>
          <p:nvPr/>
        </p:nvGraphicFramePr>
        <p:xfrm>
          <a:off x="304800" y="1905000"/>
          <a:ext cx="5105400" cy="3394910"/>
        </p:xfrm>
        <a:graphic>
          <a:graphicData uri="http://schemas.openxmlformats.org/presentationml/2006/ole">
            <p:oleObj spid="_x0000_s79874" r:id="rId5" imgW="5596560" imgH="3722040" progId="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752600"/>
            <a:ext cx="358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n-n measurement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(Poor) fit shown here is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Maxwellian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Detector count rate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~ x40 too high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XLfitChart2D F8"/>
          <p:cNvGraphicFramePr>
            <a:graphicFrameLocks noChangeAspect="1"/>
          </p:cNvGraphicFramePr>
          <p:nvPr/>
        </p:nvGraphicFramePr>
        <p:xfrm>
          <a:off x="304800" y="1905000"/>
          <a:ext cx="5105400" cy="3394910"/>
        </p:xfrm>
        <a:graphic>
          <a:graphicData uri="http://schemas.openxmlformats.org/presentationml/2006/ole">
            <p:oleObj spid="_x0000_s80898" r:id="rId5" imgW="5596560" imgH="3722040" progId="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5729840" cy="39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201" y="2286000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wall background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~ E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n’s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“target” varies with reactor power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3200400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Radiation Induced Desorption of H</a:t>
            </a:r>
            <a:r>
              <a:rPr lang="en-US" sz="26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H</a:t>
            </a:r>
            <a:r>
              <a:rPr lang="en-US" sz="26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Explains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~ E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1501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Image courtesy of Arno </a:t>
            </a:r>
            <a:r>
              <a:rPr lang="en-US" sz="1600" i="1" dirty="0" err="1" smtClean="0"/>
              <a:t>Shindlmayr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Universitat</a:t>
            </a:r>
            <a:r>
              <a:rPr lang="en-US" sz="1600" i="1" dirty="0" smtClean="0"/>
              <a:t> Paderborn </a:t>
            </a:r>
            <a:endParaRPr lang="en-US" sz="1600" i="1" baseline="30000" dirty="0" smtClean="0"/>
          </a:p>
          <a:p>
            <a:endParaRPr lang="en-US" dirty="0"/>
          </a:p>
        </p:txBody>
      </p:sp>
      <p:pic>
        <p:nvPicPr>
          <p:cNvPr id="9" name="Picture 8" descr="desor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345" y="1752600"/>
            <a:ext cx="4874205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1981200"/>
            <a:ext cx="2971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fit well by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Maxwellian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endParaRPr lang="en-US" sz="28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(E)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XLfitChart2D F30"/>
          <p:cNvGraphicFramePr>
            <a:graphicFrameLocks noChangeAspect="1"/>
          </p:cNvGraphicFramePr>
          <p:nvPr/>
        </p:nvGraphicFramePr>
        <p:xfrm>
          <a:off x="228600" y="1905000"/>
          <a:ext cx="5595938" cy="3721100"/>
        </p:xfrm>
        <a:graphic>
          <a:graphicData uri="http://schemas.openxmlformats.org/presentationml/2006/ole">
            <p:oleObj spid="_x0000_s4099" r:id="rId5" imgW="5596560" imgH="3722040" progId="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1981200"/>
            <a:ext cx="2971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fit well by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Maxwellian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endParaRPr lang="en-US" sz="28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(E)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75779" name="XLfitChart2D M10"/>
          <p:cNvGraphicFramePr>
            <a:graphicFrameLocks noChangeAspect="1"/>
          </p:cNvGraphicFramePr>
          <p:nvPr/>
        </p:nvGraphicFramePr>
        <p:xfrm>
          <a:off x="228600" y="1905000"/>
          <a:ext cx="5597525" cy="3721100"/>
        </p:xfrm>
        <a:graphic>
          <a:graphicData uri="http://schemas.openxmlformats.org/presentationml/2006/ole">
            <p:oleObj spid="_x0000_s75779" r:id="rId5" imgW="5596560" imgH="3722040" progId="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4648200"/>
            <a:ext cx="9144000" cy="10668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Math1"/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8674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429000" y="381000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>
              <a:solidFill>
                <a:schemeClr val="bg1"/>
              </a:solidFill>
              <a:latin typeface="Helvetica"/>
            </a:endParaRP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295400" y="1828800"/>
          <a:ext cx="5354637" cy="515938"/>
        </p:xfrm>
        <a:graphic>
          <a:graphicData uri="http://schemas.openxmlformats.org/presentationml/2006/ole">
            <p:oleObj spid="_x0000_s66563" name="Equation" r:id="rId5" imgW="2311200" imgH="253800" progId="Equation.3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0" y="3352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i="1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1371600" y="3200400"/>
          <a:ext cx="4783138" cy="495300"/>
        </p:xfrm>
        <a:graphic>
          <a:graphicData uri="http://schemas.openxmlformats.org/presentationml/2006/ole">
            <p:oleObj spid="_x0000_s66564" name="Equation" r:id="rId6" imgW="2209680" imgH="228600" progId="Equation.3">
              <p:embed/>
            </p:oleObj>
          </a:graphicData>
        </a:graphic>
      </p:graphicFrame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152400" y="6172200"/>
            <a:ext cx="3946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err="1" smtClean="0"/>
              <a:t>Dobrozemsky</a:t>
            </a:r>
            <a:r>
              <a:rPr lang="en-US" sz="1800" i="1" dirty="0" smtClean="0"/>
              <a:t>, NIM </a:t>
            </a:r>
            <a:r>
              <a:rPr lang="en-US" sz="1800" b="1" i="1" dirty="0" smtClean="0"/>
              <a:t>118</a:t>
            </a:r>
            <a:r>
              <a:rPr lang="en-US" sz="1800" i="1" dirty="0" smtClean="0"/>
              <a:t> (1974) 1 - 37</a:t>
            </a:r>
            <a:endParaRPr lang="en-US" sz="1800" i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914400" y="13716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66" name="Object 10"/>
          <p:cNvGraphicFramePr>
            <a:graphicFrameLocks noChangeAspect="1"/>
          </p:cNvGraphicFramePr>
          <p:nvPr/>
        </p:nvGraphicFramePr>
        <p:xfrm>
          <a:off x="2757488" y="4876800"/>
          <a:ext cx="3819525" cy="549275"/>
        </p:xfrm>
        <a:graphic>
          <a:graphicData uri="http://schemas.openxmlformats.org/presentationml/2006/ole">
            <p:oleObj spid="_x0000_s66566" name="Equation" r:id="rId7" imgW="1765080" imgH="253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00800" y="3124200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Desorption rate</a:t>
            </a:r>
          </a:p>
          <a:p>
            <a:r>
              <a:rPr lang="en-US" dirty="0" smtClean="0"/>
              <a:t>unbaked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4953000"/>
            <a:ext cx="9144000" cy="7620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Math1"/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8674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429000" y="381000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>
              <a:solidFill>
                <a:schemeClr val="bg1"/>
              </a:solidFill>
              <a:latin typeface="Helvetica"/>
            </a:endParaRP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0" y="3352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i="1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1447800" y="2971800"/>
          <a:ext cx="3298825" cy="522288"/>
        </p:xfrm>
        <a:graphic>
          <a:graphicData uri="http://schemas.openxmlformats.org/presentationml/2006/ole">
            <p:oleObj spid="_x0000_s107523" name="Equation" r:id="rId5" imgW="1523880" imgH="241200" progId="Equation.3">
              <p:embed/>
            </p:oleObj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914400" y="13716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65" name="Object 10"/>
          <p:cNvGraphicFramePr>
            <a:graphicFrameLocks noChangeAspect="1"/>
          </p:cNvGraphicFramePr>
          <p:nvPr/>
        </p:nvGraphicFramePr>
        <p:xfrm>
          <a:off x="6105525" y="1600200"/>
          <a:ext cx="3024188" cy="3186113"/>
        </p:xfrm>
        <a:graphic>
          <a:graphicData uri="http://schemas.openxmlformats.org/presentationml/2006/ole">
            <p:oleObj spid="_x0000_s107524" name="Equation" r:id="rId6" imgW="1396800" imgH="1473120" progId="Equation.3">
              <p:embed/>
            </p:oleObj>
          </a:graphicData>
        </a:graphic>
      </p:graphicFrame>
      <p:graphicFrame>
        <p:nvGraphicFramePr>
          <p:cNvPr id="66566" name="Object 10"/>
          <p:cNvGraphicFramePr>
            <a:graphicFrameLocks noChangeAspect="1"/>
          </p:cNvGraphicFramePr>
          <p:nvPr/>
        </p:nvGraphicFramePr>
        <p:xfrm>
          <a:off x="327025" y="5133975"/>
          <a:ext cx="3940175" cy="522288"/>
        </p:xfrm>
        <a:graphic>
          <a:graphicData uri="http://schemas.openxmlformats.org/presentationml/2006/ole">
            <p:oleObj spid="_x0000_s107525" name="Equation" r:id="rId7" imgW="1917360" imgH="253800" progId="Equation.3">
              <p:embed/>
            </p:oleObj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4584700" y="5105400"/>
          <a:ext cx="4391025" cy="534988"/>
        </p:xfrm>
        <a:graphic>
          <a:graphicData uri="http://schemas.openxmlformats.org/presentationml/2006/ole">
            <p:oleObj spid="_x0000_s107526" name="Equation" r:id="rId8" imgW="21841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76200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Desorption induced by photons, electrons, ions is an ongoing research effort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Characterized by desorption yield,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(molecules/particle)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Values span many orders of magnitude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Angle of incidence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Surface treatment (polishing, baking, irradiating, coatings…)</a:t>
            </a:r>
          </a:p>
          <a:p>
            <a:endParaRPr lang="en-US" sz="28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4648200" y="3581400"/>
          <a:ext cx="3238500" cy="1030288"/>
        </p:xfrm>
        <a:graphic>
          <a:graphicData uri="http://schemas.openxmlformats.org/presentationml/2006/ole">
            <p:oleObj spid="_x0000_s108546" name="Equation" r:id="rId5" imgW="1904760" imgH="723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 eaLnBrk="0" hangingPunct="0"/>
            <a:endParaRPr lang="en-US" i="1">
              <a:latin typeface="Symbol" pitchFamily="18" charset="2"/>
            </a:endParaRPr>
          </a:p>
          <a:p>
            <a:pPr lvl="1" algn="ctr" eaLnBrk="0" hangingPunct="0"/>
            <a:endParaRPr lang="en-US" i="1">
              <a:latin typeface="Symbol" pitchFamily="18" charset="2"/>
            </a:endParaRPr>
          </a:p>
          <a:p>
            <a:pPr lvl="1" algn="ctr" eaLnBrk="0" hangingPunct="0"/>
            <a:endParaRPr lang="en-US" i="1">
              <a:latin typeface="Symbol" pitchFamily="18" charset="2"/>
            </a:endParaRPr>
          </a:p>
          <a:p>
            <a:pPr lvl="1" algn="ctr" eaLnBrk="0" hangingPunct="0"/>
            <a:endParaRPr lang="en-US" i="1">
              <a:latin typeface="Symbol" pitchFamily="18" charset="2"/>
            </a:endParaRPr>
          </a:p>
          <a:p>
            <a:pPr lvl="1" algn="ctr" eaLnBrk="0" hangingPunct="0"/>
            <a:endParaRPr lang="en-US" i="1">
              <a:latin typeface="Symbol" pitchFamily="18" charset="2"/>
            </a:endParaRPr>
          </a:p>
          <a:p>
            <a:pPr lvl="1" algn="ctr" eaLnBrk="0" hangingPunct="0"/>
            <a:endParaRPr lang="en-US" i="1">
              <a:solidFill>
                <a:schemeClr val="bg1"/>
              </a:solidFill>
              <a:latin typeface="Symbol" pitchFamily="18" charset="2"/>
            </a:endParaRPr>
          </a:p>
          <a:p>
            <a:pPr lvl="1" algn="ctr" eaLnBrk="0" hangingPunct="0"/>
            <a:endParaRPr lang="en-US" i="1">
              <a:solidFill>
                <a:schemeClr val="bg1"/>
              </a:solidFill>
              <a:latin typeface="Symbol" pitchFamily="18" charset="2"/>
            </a:endParaRPr>
          </a:p>
          <a:p>
            <a:pPr lvl="1" algn="ctr" eaLnBrk="0" hangingPunct="0"/>
            <a:endParaRPr lang="en-US" i="1">
              <a:solidFill>
                <a:schemeClr val="bg1"/>
              </a:solidFill>
              <a:latin typeface="Symbol" pitchFamily="18" charset="2"/>
            </a:endParaRPr>
          </a:p>
          <a:p>
            <a:pPr lvl="1" algn="ctr" eaLnBrk="0" hangingPunct="0"/>
            <a:r>
              <a:rPr lang="en-US" i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i="1">
                <a:solidFill>
                  <a:schemeClr val="bg1"/>
                </a:solidFill>
              </a:rPr>
              <a:t>a</a:t>
            </a:r>
            <a:r>
              <a:rPr lang="en-US" sz="1800" i="1" baseline="-25000">
                <a:solidFill>
                  <a:schemeClr val="bg1"/>
                </a:solidFill>
              </a:rPr>
              <a:t>CSB</a:t>
            </a:r>
            <a:r>
              <a:rPr lang="en-US" i="1">
                <a:solidFill>
                  <a:schemeClr val="bg1"/>
                </a:solidFill>
              </a:rPr>
              <a:t> = (a</a:t>
            </a:r>
            <a:r>
              <a:rPr lang="en-US" i="1" baseline="-25000">
                <a:solidFill>
                  <a:schemeClr val="bg1"/>
                </a:solidFill>
              </a:rPr>
              <a:t>pp</a:t>
            </a:r>
            <a:r>
              <a:rPr lang="en-US" i="1">
                <a:solidFill>
                  <a:schemeClr val="bg1"/>
                </a:solidFill>
              </a:rPr>
              <a:t> – a</a:t>
            </a:r>
            <a:r>
              <a:rPr lang="en-US" i="1" baseline="-25000">
                <a:solidFill>
                  <a:schemeClr val="bg1"/>
                </a:solidFill>
              </a:rPr>
              <a:t>nn</a:t>
            </a:r>
            <a:r>
              <a:rPr lang="en-US" i="1">
                <a:solidFill>
                  <a:schemeClr val="bg1"/>
                </a:solidFill>
              </a:rPr>
              <a:t>)</a:t>
            </a:r>
          </a:p>
          <a:p>
            <a:pPr lvl="1" algn="ctr" eaLnBrk="0" hangingPunct="0"/>
            <a:endParaRPr lang="en-US" i="1">
              <a:solidFill>
                <a:schemeClr val="bg1"/>
              </a:solidFill>
            </a:endParaRPr>
          </a:p>
          <a:p>
            <a:pPr lvl="1" algn="ctr" eaLnBrk="0" hangingPunct="0"/>
            <a:r>
              <a:rPr lang="en-US">
                <a:solidFill>
                  <a:schemeClr val="bg1"/>
                </a:solidFill>
              </a:rPr>
              <a:t>Use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i="1">
                <a:solidFill>
                  <a:schemeClr val="bg1"/>
                </a:solidFill>
              </a:rPr>
              <a:t>a</a:t>
            </a:r>
            <a:r>
              <a:rPr lang="en-US" sz="1800" i="1" baseline="-25000">
                <a:solidFill>
                  <a:schemeClr val="bg1"/>
                </a:solidFill>
              </a:rPr>
              <a:t>CSB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to test theory.  </a:t>
            </a:r>
          </a:p>
          <a:p>
            <a:pPr lvl="1" algn="ctr" eaLnBrk="0" hangingPunct="0"/>
            <a:r>
              <a:rPr lang="en-US">
                <a:solidFill>
                  <a:schemeClr val="bg1"/>
                </a:solidFill>
              </a:rPr>
              <a:t>But the</a:t>
            </a:r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magnitude and sign of </a:t>
            </a:r>
            <a:r>
              <a:rPr lang="en-US" i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i="1">
                <a:solidFill>
                  <a:schemeClr val="bg1"/>
                </a:solidFill>
              </a:rPr>
              <a:t>a</a:t>
            </a:r>
            <a:r>
              <a:rPr lang="en-US" sz="1800" i="1" baseline="-25000">
                <a:solidFill>
                  <a:schemeClr val="bg1"/>
                </a:solidFill>
              </a:rPr>
              <a:t>CSB</a:t>
            </a:r>
            <a:r>
              <a:rPr lang="en-US">
                <a:solidFill>
                  <a:schemeClr val="bg1"/>
                </a:solidFill>
              </a:rPr>
              <a:t> are uncertain!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85800" y="22098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>
                <a:solidFill>
                  <a:schemeClr val="bg1"/>
                </a:solidFill>
              </a:rPr>
              <a:t>a</a:t>
            </a:r>
            <a:r>
              <a:rPr lang="en-US" sz="2800" i="1" baseline="-25000">
                <a:solidFill>
                  <a:schemeClr val="bg1"/>
                </a:solidFill>
              </a:rPr>
              <a:t>pp</a:t>
            </a:r>
            <a:r>
              <a:rPr lang="en-US" sz="2800" i="1">
                <a:solidFill>
                  <a:schemeClr val="bg1"/>
                </a:solidFill>
              </a:rPr>
              <a:t> = (-17.3 </a:t>
            </a:r>
            <a:r>
              <a:rPr lang="en-US" sz="2800" i="1">
                <a:solidFill>
                  <a:schemeClr val="bg1"/>
                </a:solidFill>
                <a:cs typeface="Times New Roman" pitchFamily="18" charset="0"/>
                <a:sym typeface="Math1"/>
              </a:rPr>
              <a:t>±</a:t>
            </a:r>
            <a:r>
              <a:rPr lang="en-US" sz="2800" i="1">
                <a:solidFill>
                  <a:schemeClr val="bg1"/>
                </a:solidFill>
              </a:rPr>
              <a:t> 0.8)</a:t>
            </a:r>
            <a:r>
              <a:rPr lang="en-US" sz="2800">
                <a:solidFill>
                  <a:schemeClr val="bg1"/>
                </a:solidFill>
              </a:rPr>
              <a:t> fm  </a:t>
            </a:r>
          </a:p>
          <a:p>
            <a:pPr eaLnBrk="0" hangingPunct="0"/>
            <a:r>
              <a:rPr lang="en-US" sz="2800" i="1">
                <a:solidFill>
                  <a:schemeClr val="bg1"/>
                </a:solidFill>
              </a:rPr>
              <a:t>a</a:t>
            </a:r>
            <a:r>
              <a:rPr lang="en-US" sz="2800" i="1" baseline="-25000">
                <a:solidFill>
                  <a:schemeClr val="bg1"/>
                </a:solidFill>
              </a:rPr>
              <a:t>nn</a:t>
            </a:r>
            <a:r>
              <a:rPr lang="en-US" sz="2800" i="1">
                <a:solidFill>
                  <a:schemeClr val="bg1"/>
                </a:solidFill>
              </a:rPr>
              <a:t> = (-18.5 </a:t>
            </a:r>
            <a:r>
              <a:rPr lang="en-US" sz="2800" i="1">
                <a:solidFill>
                  <a:schemeClr val="bg1"/>
                </a:solidFill>
                <a:cs typeface="Times New Roman" pitchFamily="18" charset="0"/>
                <a:sym typeface="Math1"/>
              </a:rPr>
              <a:t>±</a:t>
            </a:r>
            <a:r>
              <a:rPr lang="en-US" sz="2800" i="1">
                <a:solidFill>
                  <a:schemeClr val="bg1"/>
                </a:solidFill>
              </a:rPr>
              <a:t> 0.3)</a:t>
            </a:r>
            <a:r>
              <a:rPr lang="en-US" sz="2800">
                <a:solidFill>
                  <a:schemeClr val="bg1"/>
                </a:solidFill>
              </a:rPr>
              <a:t> fm       </a:t>
            </a:r>
            <a:r>
              <a:rPr lang="en-US">
                <a:solidFill>
                  <a:schemeClr val="bg1"/>
                </a:solidFill>
              </a:rPr>
              <a:t>(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chemeClr val="bg1"/>
                </a:solidFill>
              </a:rPr>
              <a:t>-d capture, n-d breakup)</a:t>
            </a:r>
          </a:p>
          <a:p>
            <a:pPr eaLnBrk="0" hangingPunct="0"/>
            <a:r>
              <a:rPr lang="en-US" sz="2800" i="1">
                <a:solidFill>
                  <a:schemeClr val="bg1"/>
                </a:solidFill>
              </a:rPr>
              <a:t>a</a:t>
            </a:r>
            <a:r>
              <a:rPr lang="en-US" sz="2800" i="1" baseline="-25000">
                <a:solidFill>
                  <a:schemeClr val="bg1"/>
                </a:solidFill>
              </a:rPr>
              <a:t>nn</a:t>
            </a:r>
            <a:r>
              <a:rPr lang="en-US" sz="2800" i="1">
                <a:solidFill>
                  <a:schemeClr val="bg1"/>
                </a:solidFill>
              </a:rPr>
              <a:t> = (-16.27 </a:t>
            </a:r>
            <a:r>
              <a:rPr lang="en-US" sz="2800" i="1">
                <a:solidFill>
                  <a:schemeClr val="bg1"/>
                </a:solidFill>
                <a:cs typeface="Times New Roman" pitchFamily="18" charset="0"/>
                <a:sym typeface="Math1"/>
              </a:rPr>
              <a:t>±</a:t>
            </a:r>
            <a:r>
              <a:rPr lang="en-US" sz="2800" i="1">
                <a:solidFill>
                  <a:schemeClr val="bg1"/>
                </a:solidFill>
              </a:rPr>
              <a:t> 0.40)</a:t>
            </a:r>
            <a:r>
              <a:rPr lang="en-US" sz="2800">
                <a:solidFill>
                  <a:schemeClr val="bg1"/>
                </a:solidFill>
              </a:rPr>
              <a:t> fm   </a:t>
            </a:r>
            <a:r>
              <a:rPr lang="en-US">
                <a:solidFill>
                  <a:schemeClr val="bg1"/>
                </a:solidFill>
              </a:rPr>
              <a:t>(n-d breakup)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791200"/>
            <a:ext cx="4572000" cy="10334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Nagels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et al. </a:t>
            </a:r>
            <a:r>
              <a:rPr 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NUCL. PHY B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147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(1979) 189.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Howell et al. </a:t>
            </a:r>
            <a:r>
              <a:rPr 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PHYS LETT B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444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(1998) 252.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Gonz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Times New Roman" pitchFamily="18" charset="0"/>
              </a:rPr>
              <a:t>á</a:t>
            </a: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lez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Trotter et al. </a:t>
            </a:r>
            <a:r>
              <a:rPr 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PHYS REV LETT 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83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(1999) 3788.</a:t>
            </a:r>
          </a:p>
          <a:p>
            <a:pPr lvl="1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Huhn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et al.  </a:t>
            </a:r>
            <a:r>
              <a:rPr 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PHYS REV C </a:t>
            </a: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63</a:t>
            </a: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(2001) 014003.</a:t>
            </a:r>
            <a:r>
              <a:rPr lang="en-US" sz="12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4953000"/>
            <a:ext cx="9144000" cy="7620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Math1"/>
            </a:endParaRPr>
          </a:p>
          <a:p>
            <a:pPr eaLnBrk="0" hangingPunct="0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8674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429000" y="381000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>
              <a:solidFill>
                <a:schemeClr val="bg1"/>
              </a:solidFill>
              <a:latin typeface="Helvetica"/>
            </a:endParaRP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0" y="3352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i="1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2286000" y="2743200"/>
          <a:ext cx="2116138" cy="1014413"/>
        </p:xfrm>
        <a:graphic>
          <a:graphicData uri="http://schemas.openxmlformats.org/presentationml/2006/ole">
            <p:oleObj spid="_x0000_s173058" name="Equation" r:id="rId5" imgW="977760" imgH="469800" progId="Equation.3">
              <p:embed/>
            </p:oleObj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8382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914400" y="13716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565" name="Object 10"/>
          <p:cNvGraphicFramePr>
            <a:graphicFrameLocks noChangeAspect="1"/>
          </p:cNvGraphicFramePr>
          <p:nvPr/>
        </p:nvGraphicFramePr>
        <p:xfrm>
          <a:off x="6118225" y="1519238"/>
          <a:ext cx="2997200" cy="3349625"/>
        </p:xfrm>
        <a:graphic>
          <a:graphicData uri="http://schemas.openxmlformats.org/presentationml/2006/ole">
            <p:oleObj spid="_x0000_s173059" name="Equation" r:id="rId6" imgW="1384200" imgH="15490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1981200"/>
            <a:ext cx="465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Implied value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measurement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7315200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Molvic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desorption yield  ~ electronic energy loss in layer near surface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ions on Stainless steel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68-1000keV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80-88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normal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85800" y="6172200"/>
            <a:ext cx="2988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err="1" smtClean="0"/>
              <a:t>Molvic</a:t>
            </a:r>
            <a:r>
              <a:rPr lang="en-US" sz="1800" i="1" dirty="0" smtClean="0"/>
              <a:t>, PRL </a:t>
            </a:r>
            <a:r>
              <a:rPr lang="en-US" sz="1800" b="1" i="1" dirty="0" smtClean="0"/>
              <a:t>98</a:t>
            </a:r>
            <a:r>
              <a:rPr lang="en-US" sz="1800" i="1" dirty="0" smtClean="0"/>
              <a:t> (2007) 1 - 4</a:t>
            </a:r>
            <a:endParaRPr lang="en-US" sz="1800" i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800600" y="2362200"/>
          <a:ext cx="419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19200" y="2895600"/>
          <a:ext cx="3043238" cy="325438"/>
        </p:xfrm>
        <a:graphic>
          <a:graphicData uri="http://schemas.openxmlformats.org/presentationml/2006/ole">
            <p:oleObj spid="_x0000_s100353" name="Equation" r:id="rId6" imgW="1790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4343400"/>
            <a:ext cx="3048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1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simple Model to relate desorption yield to energy deposit </a:t>
            </a:r>
          </a:p>
          <a:p>
            <a:pPr marL="0"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Treat each point along ion trajectory as an e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source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Uniform energy deposit along ion track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Exponential conversion of energy deposit to number of desorbed molecules with respect to depth in target,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Rcos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4267200" y="5105400"/>
          <a:ext cx="3663647" cy="839787"/>
        </p:xfrm>
        <a:graphic>
          <a:graphicData uri="http://schemas.openxmlformats.org/presentationml/2006/ole">
            <p:oleObj spid="_x0000_s109573" name="Equation" r:id="rId5" imgW="1765080" imgH="482400" progId="Equation.3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4343400" y="4114800"/>
          <a:ext cx="3569174" cy="838200"/>
        </p:xfrm>
        <a:graphic>
          <a:graphicData uri="http://schemas.openxmlformats.org/presentationml/2006/ole">
            <p:oleObj spid="_x0000_s109574" name="Equation" r:id="rId6" imgW="1587240" imgH="4442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609600" y="5181600"/>
            <a:ext cx="17526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838200" y="4724400"/>
            <a:ext cx="1295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1066800" y="5181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447800" y="4648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5105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R</a:t>
            </a:r>
            <a:endParaRPr lang="en-US" sz="16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52240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z</a:t>
            </a:r>
            <a:endParaRPr lang="en-US" sz="1600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 flipH="1" flipV="1">
            <a:off x="1257300" y="53721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838200" y="55626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57150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43809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9906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972keV K+ ions in Stainless Steel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(90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)=15,000  [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Molvic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Range 3914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[TRIM]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=750Ang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desrob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9500 molecules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797keV electronic energy loss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84eV/molecule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Deposit in YAGUAR…</a:t>
            </a:r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1066800" y="4800600"/>
          <a:ext cx="2705100" cy="450850"/>
        </p:xfrm>
        <a:graphic>
          <a:graphicData uri="http://schemas.openxmlformats.org/presentationml/2006/ole">
            <p:oleObj spid="_x0000_s113665" name="Equation" r:id="rId5" imgW="1663560" imgH="33012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5257800" y="1447800"/>
          <a:ext cx="3690938" cy="839788"/>
        </p:xfrm>
        <a:graphic>
          <a:graphicData uri="http://schemas.openxmlformats.org/presentationml/2006/ole">
            <p:oleObj spid="_x0000_s113667" name="Equation" r:id="rId6" imgW="1777680" imgH="482400" progId="Equation.3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" y="6172200"/>
            <a:ext cx="4600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smtClean="0"/>
              <a:t>Data: </a:t>
            </a:r>
            <a:r>
              <a:rPr lang="en-US" sz="1800" i="1" dirty="0" err="1" smtClean="0"/>
              <a:t>Molvic</a:t>
            </a:r>
            <a:r>
              <a:rPr lang="en-US" sz="1800" i="1" dirty="0" smtClean="0"/>
              <a:t>, PRL </a:t>
            </a:r>
            <a:r>
              <a:rPr lang="en-US" sz="1800" b="1" i="1" dirty="0" smtClean="0"/>
              <a:t>98</a:t>
            </a:r>
            <a:r>
              <a:rPr lang="en-US" sz="1800" i="1" dirty="0" smtClean="0"/>
              <a:t> (2007) 1 – 4</a:t>
            </a:r>
          </a:p>
          <a:p>
            <a:r>
              <a:rPr lang="en-US" sz="1800" i="1" dirty="0" smtClean="0"/>
              <a:t>         </a:t>
            </a:r>
            <a:r>
              <a:rPr lang="en-US" sz="1800" i="1" dirty="0" err="1" smtClean="0"/>
              <a:t>Bieniosek</a:t>
            </a:r>
            <a:r>
              <a:rPr lang="en-US" sz="1800" i="1" dirty="0" smtClean="0"/>
              <a:t>, PR ST-AB </a:t>
            </a:r>
            <a:r>
              <a:rPr lang="en-US" sz="1800" b="1" i="1" dirty="0" smtClean="0"/>
              <a:t>10</a:t>
            </a:r>
            <a:r>
              <a:rPr lang="en-US" sz="1800" i="1" dirty="0" smtClean="0"/>
              <a:t> (2007) 1—5 </a:t>
            </a:r>
            <a:endParaRPr lang="en-US" sz="1800" i="1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4495800" y="2514600"/>
          <a:ext cx="4352925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5486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6096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1430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3716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GEANT4 simulation of gamma/electron transport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Gammas incident on 2-mm thick Al slab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 energy deposit in 0.1-</a:t>
            </a:r>
            <a:r>
              <a:rPr lang="en-US" sz="2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thick slabs per incident gamma   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124200"/>
            <a:ext cx="17526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6400" y="3505200"/>
            <a:ext cx="304800" cy="2057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 bwMode="auto">
          <a:xfrm rot="16200000" flipH="1">
            <a:off x="800100" y="45339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876300" y="45339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723901" y="45339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066800" y="35814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0668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066800" y="40386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066800" y="38862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66800" y="41894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066800" y="43418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066800" y="44942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066800" y="46466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066800" y="47990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1066800" y="49530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066800" y="51038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066800" y="5256212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066800" y="5410200"/>
            <a:ext cx="609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914400" y="3352800"/>
            <a:ext cx="1219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3" name="Chart 32"/>
          <p:cNvGraphicFramePr/>
          <p:nvPr/>
        </p:nvGraphicFramePr>
        <p:xfrm>
          <a:off x="3962400" y="2667000"/>
          <a:ext cx="4884965" cy="301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endParaRPr lang="en-US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deposit per gamma in last 750-1500Ang Al in YAGUAR </a:t>
            </a:r>
          </a:p>
          <a:p>
            <a:pPr lvl="1"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0.3—0.7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g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Desorption yield for 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Al in YAGUAR if baked</a:t>
            </a:r>
          </a:p>
          <a:p>
            <a:pPr lvl="2" algn="ctr"/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~0.004 – 0.008</a:t>
            </a:r>
          </a:p>
          <a:p>
            <a:pPr lvl="2"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Correcting by factor of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~10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baked vs. unbaked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lvl="2" algn="ctr"/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~0.04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0.08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from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-experiment unbaked Al</a:t>
            </a:r>
          </a:p>
          <a:p>
            <a:pPr lvl="2" algn="ctr"/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~0.03</a:t>
            </a: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52400" y="6248400"/>
            <a:ext cx="4336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/>
              <a:t>*A.G. Mathewson, CERN-ISR-VA/76-5 (1976)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5626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5334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066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 of baking stainless steel and Al (~ 6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improvement)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Irradiation by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ions, 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(&gt; 100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improvement)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6248400"/>
            <a:ext cx="4365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smtClean="0"/>
              <a:t>Mathewson, CERN-ISR-VA/76-5 (1976)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4" cstate="print"/>
          <a:srcRect l="10746" t="34328" r="9254" b="19403"/>
          <a:stretch>
            <a:fillRect/>
          </a:stretch>
        </p:blipFill>
        <p:spPr bwMode="auto">
          <a:xfrm>
            <a:off x="609600" y="2209800"/>
            <a:ext cx="790513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251460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baking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2004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Ar</a:t>
            </a:r>
            <a:r>
              <a:rPr lang="en-US" sz="1400" dirty="0" smtClean="0"/>
              <a:t> ions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 bwMode="auto">
          <a:xfrm rot="5400000">
            <a:off x="1665402" y="2833376"/>
            <a:ext cx="149425" cy="1274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1" idx="2"/>
          </p:cNvCxnSpPr>
          <p:nvPr/>
        </p:nvCxnSpPr>
        <p:spPr bwMode="auto">
          <a:xfrm rot="5400000">
            <a:off x="2511217" y="3587760"/>
            <a:ext cx="378023" cy="218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5626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5334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066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Signal to noise in current experiment 1:40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 to reduce desorption by ~400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coatings suggest improvements of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greater than 300!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 cstate="print"/>
          <a:srcRect l="16875" t="15625" r="15861" b="32813"/>
          <a:stretch>
            <a:fillRect/>
          </a:stretch>
        </p:blipFill>
        <p:spPr bwMode="auto">
          <a:xfrm>
            <a:off x="2133600" y="2819400"/>
            <a:ext cx="4953000" cy="303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6172200"/>
            <a:ext cx="36645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err="1" smtClean="0"/>
              <a:t>Mahner</a:t>
            </a:r>
            <a:r>
              <a:rPr lang="en-US" sz="1800" i="1" dirty="0" smtClean="0"/>
              <a:t>, PR ST-AB </a:t>
            </a:r>
            <a:r>
              <a:rPr lang="en-US" sz="1800" b="1" i="1" dirty="0" smtClean="0"/>
              <a:t>8</a:t>
            </a:r>
            <a:r>
              <a:rPr lang="en-US" sz="1800" i="1" dirty="0" smtClean="0"/>
              <a:t> (2005) 1—9 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53340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7467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measurements imply radiation-induced desorption of 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and/or 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in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-collision cavity.</a:t>
            </a:r>
          </a:p>
          <a:p>
            <a:pPr eaLnBrk="0" hangingPunct="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 relating electronic energy deposit along depth in target to desorption yield approximates recent results of K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ions in stainless steel.</a:t>
            </a:r>
          </a:p>
          <a:p>
            <a:pPr eaLnBrk="0" hangingPunct="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from this model are consistent with implied desorption from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experiment.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38200" y="1219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62000" y="3429000"/>
            <a:ext cx="83058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elvetica"/>
              </a:rPr>
              <a:t>• Motivation</a:t>
            </a:r>
            <a:endParaRPr lang="en-US" sz="2600">
              <a:solidFill>
                <a:schemeClr val="bg1"/>
              </a:solidFill>
              <a:latin typeface="Helvetica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a</a:t>
            </a:r>
            <a:r>
              <a:rPr lang="en-US" sz="2000" i="1" baseline="-25000">
                <a:solidFill>
                  <a:schemeClr val="bg1"/>
                </a:solidFill>
              </a:rPr>
              <a:t>nn</a:t>
            </a:r>
            <a:r>
              <a:rPr lang="en-US" sz="2000" i="1">
                <a:solidFill>
                  <a:schemeClr val="bg1"/>
                </a:solidFill>
              </a:rPr>
              <a:t> measurements disagree within experimental uncertainty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</a:rPr>
              <a:t>a</a:t>
            </a:r>
            <a:r>
              <a:rPr lang="en-US" sz="2000" i="1" baseline="-25000">
                <a:solidFill>
                  <a:schemeClr val="bg1"/>
                </a:solidFill>
              </a:rPr>
              <a:t>nn</a:t>
            </a:r>
            <a:r>
              <a:rPr lang="en-US" sz="2000" i="1">
                <a:solidFill>
                  <a:schemeClr val="bg1"/>
                </a:solidFill>
              </a:rPr>
              <a:t> ’s lack of precision does not constrain theory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 baseline="-25000">
                <a:solidFill>
                  <a:schemeClr val="bg1"/>
                </a:solidFill>
              </a:rPr>
              <a:t>  </a:t>
            </a:r>
            <a:endParaRPr lang="en-US" sz="1400" i="1">
              <a:solidFill>
                <a:schemeClr val="bg1"/>
              </a:solidFill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7391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• Experimental goal</a:t>
            </a:r>
            <a:endParaRPr lang="en-US" sz="2600" dirty="0">
              <a:solidFill>
                <a:schemeClr val="bg1"/>
              </a:solidFill>
              <a:latin typeface="Helvetica" pitchFamily="34" charset="0"/>
              <a:ea typeface="ＭＳ Ｐゴシック" pitchFamily="34" charset="-128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Make the first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ＭＳ Ｐゴシック" pitchFamily="34" charset="-128"/>
                <a:cs typeface="+mn-cs"/>
              </a:rPr>
              <a:t>direct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 measurement of </a:t>
            </a:r>
            <a:r>
              <a:rPr lang="en-US" sz="2000" i="1" dirty="0" err="1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a</a:t>
            </a:r>
            <a:r>
              <a:rPr lang="en-US" sz="2000" i="1" baseline="-25000" dirty="0" err="1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nn</a:t>
            </a:r>
            <a:r>
              <a:rPr lang="en-US" sz="2000" dirty="0">
                <a:solidFill>
                  <a:schemeClr val="bg1"/>
                </a:solidFill>
                <a:latin typeface="Helvetica" pitchFamily="34" charset="0"/>
                <a:ea typeface="ＭＳ Ｐゴシック" pitchFamily="34" charset="-128"/>
                <a:cs typeface="+mn-cs"/>
              </a:rPr>
              <a:t> (related to the strength of attraction between two neutrons) to a precision of 3%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791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3810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838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3276600" y="2438400"/>
          <a:ext cx="5238017" cy="361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09600" y="1066800"/>
            <a:ext cx="746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Possibility of fitting combination of</a:t>
            </a: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Maxwellian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Maxwellian</a:t>
            </a:r>
            <a:endParaRPr lang="en-US" dirty="0" smtClean="0">
              <a:solidFill>
                <a:schemeClr val="bg1"/>
              </a:solidFill>
              <a:latin typeface="Symbol" pitchFamily="18" charset="2"/>
              <a:cs typeface="Times New Roman" pitchFamily="18" charset="0"/>
            </a:endParaRPr>
          </a:p>
          <a:p>
            <a:pPr eaLnBrk="0" hangingPunct="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20% from </a:t>
            </a: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desorbed H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5626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5334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914400" y="1066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 of baking stainless steel (~ 6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improvement)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ctr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6248400"/>
            <a:ext cx="4365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 smtClean="0"/>
              <a:t>Mathewson, CERN-ISR-VA/76-5 (1976)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4" cstate="print"/>
          <a:srcRect l="10909" t="16667" r="10303" b="36363"/>
          <a:stretch>
            <a:fillRect/>
          </a:stretch>
        </p:blipFill>
        <p:spPr bwMode="auto">
          <a:xfrm>
            <a:off x="1371600" y="2667000"/>
            <a:ext cx="6248400" cy="298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9"/>
          <p:cNvSpPr>
            <a:spLocks noChangeArrowheads="1"/>
          </p:cNvSpPr>
          <p:nvPr/>
        </p:nvSpPr>
        <p:spPr bwMode="auto">
          <a:xfrm>
            <a:off x="7162800" y="2286000"/>
            <a:ext cx="16764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73914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elvetica"/>
              </a:rPr>
              <a:t>         </a:t>
            </a:r>
            <a:endParaRPr lang="en-US" sz="2600">
              <a:solidFill>
                <a:schemeClr val="bg1"/>
              </a:solidFill>
              <a:latin typeface="Helvetica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/>
              </a:rPr>
              <a:t>                 </a:t>
            </a:r>
            <a:endParaRPr lang="en-US" i="1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14344" name="Picture 7" descr="yaguar-detect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4189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4724400" y="2362200"/>
            <a:ext cx="426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detector with  375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n-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measurements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detector with  375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n-n measurements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800600" y="-7620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010400" y="2362200"/>
            <a:ext cx="1524000" cy="4572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10400" y="3810000"/>
            <a:ext cx="1295400" cy="4572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9"/>
          <p:cNvSpPr>
            <a:spLocks noChangeArrowheads="1"/>
          </p:cNvSpPr>
          <p:nvPr/>
        </p:nvSpPr>
        <p:spPr bwMode="auto">
          <a:xfrm>
            <a:off x="7162800" y="2286000"/>
            <a:ext cx="16764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73914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elvetica"/>
              </a:rPr>
              <a:t>         </a:t>
            </a:r>
            <a:endParaRPr lang="en-US" sz="2600">
              <a:solidFill>
                <a:schemeClr val="bg1"/>
              </a:solidFill>
              <a:latin typeface="Helvetica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/>
              </a:rPr>
              <a:t>                 </a:t>
            </a:r>
            <a:endParaRPr lang="en-US" i="1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4876800" y="2286000"/>
            <a:ext cx="426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detector with  375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n-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measurements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efficiency goes as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1/v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®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Symbol" pitchFamily="18" charset="2"/>
              <a:buChar char="®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4800600" y="-7620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286000"/>
            <a:ext cx="1524000" cy="4572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152400" y="6248400"/>
            <a:ext cx="52660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/>
              <a:t>National Nuclear Data Center, Brookhaven National Lab</a:t>
            </a:r>
            <a:endParaRPr lang="en-US" sz="1600" i="1" dirty="0"/>
          </a:p>
        </p:txBody>
      </p:sp>
      <p:pic>
        <p:nvPicPr>
          <p:cNvPr id="13" name="Picture 12" descr="nHe3sigm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09800"/>
            <a:ext cx="4292600" cy="3219450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9"/>
          <p:cNvSpPr>
            <a:spLocks noChangeArrowheads="1"/>
          </p:cNvSpPr>
          <p:nvPr/>
        </p:nvSpPr>
        <p:spPr bwMode="auto">
          <a:xfrm>
            <a:off x="7162800" y="2286000"/>
            <a:ext cx="16764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73914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>
                <a:solidFill>
                  <a:schemeClr val="bg1"/>
                </a:solidFill>
                <a:latin typeface="Helvetica"/>
              </a:rPr>
              <a:t>         </a:t>
            </a:r>
            <a:endParaRPr lang="en-US" sz="2600">
              <a:solidFill>
                <a:schemeClr val="bg1"/>
              </a:solidFill>
              <a:latin typeface="Helvetica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Helvetica"/>
              </a:rPr>
              <a:t>                 </a:t>
            </a:r>
            <a:endParaRPr lang="en-US" i="1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4724400" y="2362200"/>
            <a:ext cx="4267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trike="sngStrike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trike="sngStrik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detector with  375 </a:t>
            </a:r>
            <a:r>
              <a:rPr lang="en-US" strike="sngStrike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strike="sngStrik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trike="sngStrik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n-</a:t>
            </a:r>
            <a:r>
              <a:rPr lang="en-US" strike="sngStrike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trike="sngStrik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measurements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detector with  375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n-n measurements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detector efficiency goes as </a:t>
            </a:r>
            <a:r>
              <a:rPr lang="en-US" i="1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1/v</a:t>
            </a:r>
            <a:r>
              <a:rPr lang="en-US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800600" y="-76200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010400" y="2362200"/>
            <a:ext cx="1524000" cy="4572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010400" y="3810000"/>
            <a:ext cx="1295400" cy="4572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36865" name="XLfitChart2D G30"/>
          <p:cNvGraphicFramePr>
            <a:graphicFrameLocks noChangeAspect="1"/>
          </p:cNvGraphicFramePr>
          <p:nvPr/>
        </p:nvGraphicFramePr>
        <p:xfrm>
          <a:off x="152400" y="2438400"/>
          <a:ext cx="4464914" cy="3124200"/>
        </p:xfrm>
        <a:graphic>
          <a:graphicData uri="http://schemas.openxmlformats.org/presentationml/2006/ole">
            <p:oleObj spid="_x0000_s36865" r:id="rId5" imgW="5596560" imgH="3722040" progId="">
              <p:embed/>
            </p:oleObj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92088"/>
            <a:ext cx="8607425" cy="919162"/>
          </a:xfrm>
        </p:spPr>
        <p:txBody>
          <a:bodyPr/>
          <a:lstStyle/>
          <a:p>
            <a:pPr eaLnBrk="1" hangingPunct="1"/>
            <a:r>
              <a:rPr lang="en-US" sz="3600" smtClean="0"/>
              <a:t>Fast vs. Thermal TOF spectra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10614" t="22121" r="20695" b="15543"/>
          <a:stretch>
            <a:fillRect/>
          </a:stretch>
        </p:blipFill>
        <p:spPr bwMode="auto">
          <a:xfrm>
            <a:off x="692150" y="1133475"/>
            <a:ext cx="7583488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46075"/>
            <a:ext cx="7772400" cy="554038"/>
          </a:xfrm>
        </p:spPr>
        <p:txBody>
          <a:bodyPr/>
          <a:lstStyle/>
          <a:p>
            <a:pPr eaLnBrk="1" hangingPunct="1"/>
            <a:r>
              <a:rPr lang="en-US" sz="3600" smtClean="0"/>
              <a:t>“Back Wall” Background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12596" t="24075" r="11198" b="19681"/>
          <a:stretch>
            <a:fillRect/>
          </a:stretch>
        </p:blipFill>
        <p:spPr bwMode="auto">
          <a:xfrm>
            <a:off x="417513" y="1233488"/>
            <a:ext cx="8399462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5626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baseline="30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62000" y="2057400"/>
            <a:ext cx="73914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latin typeface="Helvetic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4572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14400" y="9906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14800" y="1371600"/>
            <a:ext cx="47244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Pulsed reactor with high instantaneous flux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Annular design with open through-channel (</a:t>
            </a:r>
            <a:r>
              <a:rPr lang="en-US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-cavity)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90% enriched 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U-salt/water solution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per pulse – 30 MJ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Pulse duration – 0.9 ms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Fluency – 1.7x10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Flux – 0.8x10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Neutron density – 1x10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/cm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04800" y="1047008"/>
            <a:ext cx="3505200" cy="47463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fig6-tr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60960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739140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b="1">
                <a:solidFill>
                  <a:schemeClr val="bg1"/>
                </a:solidFill>
                <a:latin typeface="Helvetica"/>
              </a:rPr>
              <a:t>• </a:t>
            </a:r>
            <a:r>
              <a:rPr lang="en-US" sz="2800">
                <a:solidFill>
                  <a:schemeClr val="bg1"/>
                </a:solidFill>
                <a:latin typeface="Helvetica"/>
              </a:rPr>
              <a:t>Computer modeling</a:t>
            </a:r>
          </a:p>
          <a:p>
            <a:pPr eaLnBrk="0" hangingPunct="0"/>
            <a:endParaRPr lang="en-US" sz="2800">
              <a:solidFill>
                <a:schemeClr val="bg1"/>
              </a:solidFill>
              <a:latin typeface="Helvetica"/>
            </a:endParaRPr>
          </a:p>
          <a:p>
            <a:pPr eaLnBrk="0" hangingPunct="0"/>
            <a:r>
              <a:rPr lang="en-US" sz="2800">
                <a:solidFill>
                  <a:schemeClr val="bg1"/>
                </a:solidFill>
                <a:latin typeface="Helvetica"/>
              </a:rPr>
              <a:t>         </a:t>
            </a:r>
            <a:r>
              <a:rPr lang="en-US">
                <a:solidFill>
                  <a:schemeClr val="bg1"/>
                </a:solidFill>
                <a:latin typeface="Helvetica"/>
              </a:rPr>
              <a:t>Characteristics of neutron field </a:t>
            </a:r>
          </a:p>
          <a:p>
            <a:pPr lvl="1" eaLnBrk="0" hangingPunct="0"/>
            <a:r>
              <a:rPr lang="en-US">
                <a:solidFill>
                  <a:schemeClr val="bg1"/>
                </a:solidFill>
                <a:latin typeface="Helvetica"/>
              </a:rPr>
              <a:t>	</a:t>
            </a:r>
          </a:p>
          <a:p>
            <a:pPr lvl="1" eaLnBrk="0" hangingPunct="0"/>
            <a:r>
              <a:rPr lang="en-US">
                <a:solidFill>
                  <a:schemeClr val="bg1"/>
                </a:solidFill>
                <a:latin typeface="Helvetica"/>
              </a:rPr>
              <a:t>     Detector count rate sensitivity to neutron field 	characteristics</a:t>
            </a:r>
          </a:p>
          <a:p>
            <a:pPr lvl="1" eaLnBrk="0" hangingPunct="0"/>
            <a:r>
              <a:rPr lang="en-US">
                <a:solidFill>
                  <a:schemeClr val="bg1"/>
                </a:solidFill>
                <a:latin typeface="Helvetica"/>
              </a:rPr>
              <a:t>	</a:t>
            </a:r>
          </a:p>
          <a:p>
            <a:pPr lvl="1" eaLnBrk="0" hangingPunct="0"/>
            <a:r>
              <a:rPr lang="en-US">
                <a:solidFill>
                  <a:schemeClr val="bg1"/>
                </a:solidFill>
                <a:latin typeface="Helvetica"/>
              </a:rPr>
              <a:t>     Neutron background        experiment</a:t>
            </a: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648200" y="5105400"/>
            <a:ext cx="457200" cy="0"/>
          </a:xfrm>
          <a:prstGeom prst="line">
            <a:avLst/>
          </a:prstGeom>
          <a:noFill/>
          <a:ln w="28575">
            <a:solidFill>
              <a:srgbClr val="DE622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043363" cy="939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3A6E"/>
                </a:solidFill>
              </a:rPr>
              <a:t>Background Modeling Tests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343400" cy="5005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Neutron flux measured as a function of depth in underground channel.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Neutron flux modeled with MCNPX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Thermal neutron flux agrees with model (</a:t>
            </a:r>
            <a:r>
              <a:rPr lang="en-US" sz="2800" baseline="30000" smtClean="0"/>
              <a:t>3</a:t>
            </a:r>
            <a:r>
              <a:rPr lang="en-US" sz="2800" smtClean="0"/>
              <a:t>He ion. detectors)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Fast neutron flux also agrees with modeling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98788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54038" y="5364163"/>
            <a:ext cx="55165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 l="28056" t="11348" r="27075" b="9897"/>
          <a:stretch>
            <a:fillRect/>
          </a:stretch>
        </p:blipFill>
        <p:spPr bwMode="auto">
          <a:xfrm>
            <a:off x="4267200" y="223838"/>
            <a:ext cx="44767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40" name="XLfitChart2D H35"/>
          <p:cNvGraphicFramePr>
            <a:graphicFrameLocks noChangeAspect="1"/>
          </p:cNvGraphicFramePr>
          <p:nvPr/>
        </p:nvGraphicFramePr>
        <p:xfrm>
          <a:off x="1447800" y="1905000"/>
          <a:ext cx="5597525" cy="3721100"/>
        </p:xfrm>
        <a:graphic>
          <a:graphicData uri="http://schemas.openxmlformats.org/presentationml/2006/ole">
            <p:oleObj spid="_x0000_s65540" r:id="rId5" imgW="5596560" imgH="3722040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51" name="XLfitChart2D E29"/>
          <p:cNvGraphicFramePr>
            <a:graphicFrameLocks noChangeAspect="1"/>
          </p:cNvGraphicFramePr>
          <p:nvPr/>
        </p:nvGraphicFramePr>
        <p:xfrm>
          <a:off x="1676400" y="1828800"/>
          <a:ext cx="5597525" cy="3721100"/>
        </p:xfrm>
        <a:graphic>
          <a:graphicData uri="http://schemas.openxmlformats.org/presentationml/2006/ole">
            <p:oleObj spid="_x0000_s78851" r:id="rId5" imgW="5596560" imgH="3722040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XLfitChart2D O25"/>
          <p:cNvGraphicFramePr>
            <a:graphicFrameLocks noChangeAspect="1"/>
          </p:cNvGraphicFramePr>
          <p:nvPr/>
        </p:nvGraphicFramePr>
        <p:xfrm>
          <a:off x="381000" y="1981200"/>
          <a:ext cx="5595938" cy="3721100"/>
        </p:xfrm>
        <a:graphic>
          <a:graphicData uri="http://schemas.openxmlformats.org/presentationml/2006/ole">
            <p:oleObj spid="_x0000_s77826" r:id="rId5" imgW="5596560" imgH="3722040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XLfitChart2D O25"/>
          <p:cNvGraphicFramePr>
            <a:graphicFrameLocks noChangeAspect="1"/>
          </p:cNvGraphicFramePr>
          <p:nvPr/>
        </p:nvGraphicFramePr>
        <p:xfrm>
          <a:off x="381000" y="1981200"/>
          <a:ext cx="5595938" cy="3721100"/>
        </p:xfrm>
        <a:graphic>
          <a:graphicData uri="http://schemas.openxmlformats.org/presentationml/2006/ole">
            <p:oleObj spid="_x0000_s76802" r:id="rId5" imgW="5596560" imgH="3722040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3200400" cy="10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chemeClr val="bg1"/>
                </a:solidFill>
                <a:latin typeface="Helvetica"/>
              </a:rPr>
              <a:t>Radiation-induced desorption?</a:t>
            </a:r>
            <a:endParaRPr lang="en-US" sz="26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501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Image courtesy of Arno </a:t>
            </a:r>
            <a:r>
              <a:rPr lang="en-US" sz="1600" i="1" dirty="0" err="1" smtClean="0"/>
              <a:t>Shindlmayr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Universitat</a:t>
            </a:r>
            <a:r>
              <a:rPr lang="en-US" sz="1600" i="1" dirty="0" smtClean="0"/>
              <a:t> Paderborn </a:t>
            </a:r>
            <a:endParaRPr lang="en-US" sz="1600" i="1" baseline="30000" dirty="0" smtClean="0"/>
          </a:p>
          <a:p>
            <a:endParaRPr lang="en-US" dirty="0"/>
          </a:p>
        </p:txBody>
      </p:sp>
      <p:pic>
        <p:nvPicPr>
          <p:cNvPr id="9" name="Picture 8" descr="desor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345" y="1752600"/>
            <a:ext cx="4874205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3200400" cy="10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chemeClr val="bg1"/>
                </a:solidFill>
                <a:latin typeface="Helvetica"/>
              </a:rPr>
              <a:t>Radiation-induced desorption?</a:t>
            </a:r>
            <a:endParaRPr lang="en-US" sz="26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501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Image courtesy of Arno </a:t>
            </a:r>
            <a:r>
              <a:rPr lang="en-US" sz="1600" i="1" dirty="0" err="1" smtClean="0"/>
              <a:t>Shindlmayr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Universitat</a:t>
            </a:r>
            <a:r>
              <a:rPr lang="en-US" sz="1600" i="1" dirty="0" smtClean="0"/>
              <a:t> Paderborn </a:t>
            </a:r>
            <a:endParaRPr lang="en-US" sz="1600" i="1" baseline="30000" dirty="0" smtClean="0"/>
          </a:p>
          <a:p>
            <a:endParaRPr lang="en-US" dirty="0"/>
          </a:p>
        </p:txBody>
      </p:sp>
      <p:pic>
        <p:nvPicPr>
          <p:cNvPr id="9" name="Picture 8" descr="desor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7345" y="1752600"/>
            <a:ext cx="4874205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438150"/>
            <a:ext cx="7405688" cy="614363"/>
          </a:xfrm>
        </p:spPr>
        <p:txBody>
          <a:bodyPr/>
          <a:lstStyle/>
          <a:p>
            <a:pPr eaLnBrk="1" hangingPunct="1"/>
            <a:r>
              <a:rPr lang="en-US" sz="3600" smtClean="0"/>
              <a:t>Thermal Neutron vs. depth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14143" t="18251" r="13982" b="11502"/>
          <a:stretch>
            <a:fillRect/>
          </a:stretch>
        </p:blipFill>
        <p:spPr bwMode="auto">
          <a:xfrm>
            <a:off x="715963" y="1276350"/>
            <a:ext cx="70104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24488" y="1714500"/>
            <a:ext cx="32702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/>
              </a:rPr>
              <a:t>Open circles = measured</a:t>
            </a:r>
          </a:p>
          <a:p>
            <a:r>
              <a:rPr lang="en-US">
                <a:latin typeface="Times"/>
              </a:rPr>
              <a:t>Closed circles = modeled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505200" y="990600"/>
            <a:ext cx="563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>
              <a:solidFill>
                <a:schemeClr val="bg1"/>
              </a:solidFill>
              <a:latin typeface="Helvetica"/>
            </a:endParaRP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 cstate="print"/>
          <a:srcRect l="33881" t="9364" r="32423" b="9184"/>
          <a:stretch>
            <a:fillRect/>
          </a:stretch>
        </p:blipFill>
        <p:spPr bwMode="auto">
          <a:xfrm>
            <a:off x="0" y="0"/>
            <a:ext cx="3465513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snezhinsk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"/>
            <a:ext cx="2286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snezhins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609600"/>
            <a:ext cx="18732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2590800" y="457200"/>
            <a:ext cx="3124200" cy="0"/>
          </a:xfrm>
          <a:prstGeom prst="line">
            <a:avLst/>
          </a:prstGeom>
          <a:noFill/>
          <a:ln w="34925">
            <a:solidFill>
              <a:srgbClr val="003A6E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2895600" y="2743200"/>
            <a:ext cx="685800" cy="0"/>
          </a:xfrm>
          <a:prstGeom prst="line">
            <a:avLst/>
          </a:prstGeom>
          <a:noFill/>
          <a:ln w="34925">
            <a:solidFill>
              <a:srgbClr val="003A6E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249" name="Picture 14" descr="snezhinsk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886200"/>
            <a:ext cx="286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2514600" y="5410200"/>
            <a:ext cx="3200400" cy="0"/>
          </a:xfrm>
          <a:prstGeom prst="line">
            <a:avLst/>
          </a:prstGeom>
          <a:noFill/>
          <a:ln w="34925">
            <a:solidFill>
              <a:srgbClr val="003A6E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Fast Neutrons vs. depth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l="13542" t="19249" r="13249" b="12305"/>
          <a:stretch>
            <a:fillRect/>
          </a:stretch>
        </p:blipFill>
        <p:spPr bwMode="auto">
          <a:xfrm>
            <a:off x="725488" y="1366838"/>
            <a:ext cx="7140575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424488" y="1714500"/>
            <a:ext cx="327025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/>
              </a:rPr>
              <a:t>Open circles = measured</a:t>
            </a:r>
          </a:p>
          <a:p>
            <a:r>
              <a:rPr lang="en-US">
                <a:latin typeface="Times"/>
              </a:rPr>
              <a:t>Closed circles = modeled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fig3-tr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60960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5029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3200400" cy="18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endParaRPr lang="en-US" sz="2600" b="1" dirty="0" smtClean="0">
              <a:solidFill>
                <a:schemeClr val="bg1"/>
              </a:solidFill>
              <a:latin typeface="Helvetica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600" b="1" dirty="0" smtClean="0">
                <a:solidFill>
                  <a:schemeClr val="bg1"/>
                </a:solidFill>
                <a:latin typeface="Helvetica"/>
              </a:rPr>
              <a:t>Sulfur </a:t>
            </a:r>
            <a:r>
              <a:rPr lang="en-US" sz="2600" b="1" dirty="0" err="1" smtClean="0">
                <a:solidFill>
                  <a:schemeClr val="bg1"/>
                </a:solidFill>
                <a:latin typeface="Helvetica"/>
              </a:rPr>
              <a:t>outgassing</a:t>
            </a:r>
            <a:r>
              <a:rPr lang="en-US" sz="2600" b="1" dirty="0" smtClean="0">
                <a:solidFill>
                  <a:schemeClr val="bg1"/>
                </a:solidFill>
                <a:latin typeface="Helvetica"/>
              </a:rPr>
              <a:t>?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endParaRPr lang="en-US" sz="26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501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Image courtesy of Arno </a:t>
            </a:r>
            <a:r>
              <a:rPr lang="en-US" sz="1600" i="1" dirty="0" err="1" smtClean="0"/>
              <a:t>Shindlmayr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Universitat</a:t>
            </a:r>
            <a:r>
              <a:rPr lang="en-US" sz="1600" i="1" dirty="0" smtClean="0"/>
              <a:t> Paderborn </a:t>
            </a:r>
            <a:endParaRPr lang="en-US" sz="1600" i="1" baseline="30000" dirty="0" smtClean="0"/>
          </a:p>
          <a:p>
            <a:endParaRPr lang="en-US" dirty="0"/>
          </a:p>
        </p:txBody>
      </p:sp>
      <p:pic>
        <p:nvPicPr>
          <p:cNvPr id="10" name="Picture 9" descr="nS32sigma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828800"/>
            <a:ext cx="5003800" cy="37528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5410200" y="3810000"/>
            <a:ext cx="304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19800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Vacuum testing of upper section of neutron channel.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 l="7617" t="10857" r="1549" b="13103"/>
          <a:stretch>
            <a:fillRect/>
          </a:stretch>
        </p:blipFill>
        <p:spPr bwMode="auto">
          <a:xfrm>
            <a:off x="377825" y="292100"/>
            <a:ext cx="843121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3733800"/>
            <a:ext cx="9144000" cy="19812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Tx/>
              <a:buChar char="•"/>
            </a:pPr>
            <a:r>
              <a:rPr lang="en-US" i="1">
                <a:solidFill>
                  <a:schemeClr val="bg1"/>
                </a:solidFill>
                <a:sym typeface="Math1"/>
              </a:rPr>
              <a:t>   a</a:t>
            </a:r>
            <a:r>
              <a:rPr lang="en-US" i="1" baseline="-25000">
                <a:solidFill>
                  <a:schemeClr val="bg1"/>
                </a:solidFill>
              </a:rPr>
              <a:t>nn</a:t>
            </a:r>
            <a:r>
              <a:rPr lang="en-US">
                <a:solidFill>
                  <a:schemeClr val="bg1"/>
                </a:solidFill>
              </a:rPr>
              <a:t> determined from detector counts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 Expect </a:t>
            </a:r>
            <a:r>
              <a:rPr lang="en-US" i="1">
                <a:solidFill>
                  <a:schemeClr val="bg1"/>
                </a:solidFill>
              </a:rPr>
              <a:t>N</a:t>
            </a:r>
            <a:r>
              <a:rPr lang="en-US" i="1" baseline="-25000">
                <a:solidFill>
                  <a:schemeClr val="bg1"/>
                </a:solidFill>
              </a:rPr>
              <a:t>D </a:t>
            </a:r>
            <a:r>
              <a:rPr lang="en-US">
                <a:solidFill>
                  <a:schemeClr val="bg1"/>
                </a:solidFill>
              </a:rPr>
              <a:t>~ 150 counts/pulse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   ~10 pulses achieves required statistics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8674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3429000" y="381000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600" b="1">
              <a:solidFill>
                <a:schemeClr val="bg1"/>
              </a:solidFill>
              <a:latin typeface="Helvetica"/>
            </a:endParaRPr>
          </a:p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52400" y="1828800"/>
          <a:ext cx="6096000" cy="1217613"/>
        </p:xfrm>
        <a:graphic>
          <a:graphicData uri="http://schemas.openxmlformats.org/presentationml/2006/ole">
            <p:oleObj spid="_x0000_s1026" name="Equation" r:id="rId5" imgW="2286000" imgH="457200" progId="Equation.3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6629400" y="1828800"/>
          <a:ext cx="2322513" cy="568325"/>
        </p:xfrm>
        <a:graphic>
          <a:graphicData uri="http://schemas.openxmlformats.org/presentationml/2006/ole">
            <p:oleObj spid="_x0000_s1027" name="Equation" r:id="rId6" imgW="1002960" imgH="279360" progId="Equation.3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0" y="3352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800" i="1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/>
        </p:nvGraphicFramePr>
        <p:xfrm>
          <a:off x="6858000" y="2590800"/>
          <a:ext cx="1676400" cy="906463"/>
        </p:xfrm>
        <a:graphic>
          <a:graphicData uri="http://schemas.openxmlformats.org/presentationml/2006/ole">
            <p:oleObj spid="_x0000_s1028" name="Equation" r:id="rId7" imgW="774360" imgH="419040" progId="Equation.3">
              <p:embed/>
            </p:oleObj>
          </a:graphicData>
        </a:graphic>
      </p:graphicFrame>
      <p:sp>
        <p:nvSpPr>
          <p:cNvPr id="1036" name="TextBox 11"/>
          <p:cNvSpPr txBox="1">
            <a:spLocks noChangeArrowheads="1"/>
          </p:cNvSpPr>
          <p:nvPr/>
        </p:nvSpPr>
        <p:spPr bwMode="auto">
          <a:xfrm>
            <a:off x="152400" y="6172200"/>
            <a:ext cx="489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Sharapov, ISINN-13 Report E3-2006-7, p. 130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914400" y="12954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Monte Carlo modeling of neutron background</a:t>
            </a:r>
          </a:p>
        </p:txBody>
      </p:sp>
      <p:graphicFrame>
        <p:nvGraphicFramePr>
          <p:cNvPr id="35872" name="Group 32"/>
          <p:cNvGraphicFramePr>
            <a:graphicFrameLocks noGrp="1"/>
          </p:cNvGraphicFramePr>
          <p:nvPr/>
        </p:nvGraphicFramePr>
        <p:xfrm>
          <a:off x="765175" y="1189038"/>
          <a:ext cx="7599363" cy="4720083"/>
        </p:xfrm>
        <a:graphic>
          <a:graphicData uri="http://schemas.openxmlformats.org/drawingml/2006/table">
            <a:tbl>
              <a:tblPr/>
              <a:tblGrid>
                <a:gridCol w="1543050"/>
                <a:gridCol w="2568575"/>
                <a:gridCol w="348773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Neutron speed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Source of background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Number of neutrons per 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Fast (&gt;0.5eV)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Initial and delayed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Thermal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(&lt;0.5eV)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Back wall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~10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Collimators/walls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Residual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P(H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)~10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-7 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P(N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)~10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-6 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20—40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0" y="6248400"/>
            <a:ext cx="5673725" cy="4302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A. Yu. Muzichka, et al., Nucl. Phys. A 789 (2007)</a:t>
            </a:r>
          </a:p>
        </p:txBody>
      </p:sp>
      <p:pic>
        <p:nvPicPr>
          <p:cNvPr id="123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1722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838200"/>
            <a:ext cx="9144000" cy="51816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XLfitChart2D F25"/>
          <p:cNvGraphicFramePr>
            <a:graphicFrameLocks noChangeAspect="1"/>
          </p:cNvGraphicFramePr>
          <p:nvPr/>
        </p:nvGraphicFramePr>
        <p:xfrm>
          <a:off x="1295400" y="1752600"/>
          <a:ext cx="6248400" cy="4154742"/>
        </p:xfrm>
        <a:graphic>
          <a:graphicData uri="http://schemas.openxmlformats.org/presentationml/2006/ole">
            <p:oleObj spid="_x0000_s2050" r:id="rId5" imgW="5596560" imgH="3722040" progId="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DE6225"/>
                </a:solidFill>
                <a:latin typeface="Times New Roman" pitchFamily="18" charset="0"/>
                <a:cs typeface="Times New Roman" pitchFamily="18" charset="0"/>
              </a:rPr>
              <a:t>n-scattering at YAGUAR</a:t>
            </a:r>
            <a:endParaRPr lang="en-US" sz="2000" dirty="0">
              <a:solidFill>
                <a:srgbClr val="DE62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16002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2927</Words>
  <Application>Microsoft Office PowerPoint</Application>
  <PresentationFormat>On-screen Show (4:3)</PresentationFormat>
  <Paragraphs>427</Paragraphs>
  <Slides>52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Blank Presentation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Monte Carlo modeling of neutron background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Fast vs. Thermal TOF spectra</vt:lpstr>
      <vt:lpstr>“Back Wall” Background</vt:lpstr>
      <vt:lpstr>Slide 40</vt:lpstr>
      <vt:lpstr>Slide 41</vt:lpstr>
      <vt:lpstr>Background Modeling Tests</vt:lpstr>
      <vt:lpstr>Slide 43</vt:lpstr>
      <vt:lpstr>Slide 44</vt:lpstr>
      <vt:lpstr>Slide 45</vt:lpstr>
      <vt:lpstr>Slide 46</vt:lpstr>
      <vt:lpstr>Slide 47</vt:lpstr>
      <vt:lpstr>Slide 48</vt:lpstr>
      <vt:lpstr>Thermal Neutron vs. depth</vt:lpstr>
      <vt:lpstr>Fast Neutrons vs. depth</vt:lpstr>
      <vt:lpstr>Slide 51</vt:lpstr>
      <vt:lpstr>Slide 52</vt:lpstr>
    </vt:vector>
  </TitlesOfParts>
  <Company>Gettysburg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Gettysburg College</dc:creator>
  <cp:lastModifiedBy>Information Technology</cp:lastModifiedBy>
  <cp:revision>285</cp:revision>
  <cp:lastPrinted>2006-02-13T18:59:54Z</cp:lastPrinted>
  <dcterms:created xsi:type="dcterms:W3CDTF">2006-02-02T16:49:49Z</dcterms:created>
  <dcterms:modified xsi:type="dcterms:W3CDTF">2010-05-23T19:27:30Z</dcterms:modified>
</cp:coreProperties>
</file>