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9" r:id="rId6"/>
    <p:sldId id="260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CECE6-B67A-4494-ACE0-4EC3C44E39A9}" type="datetimeFigureOut">
              <a:rPr lang="en-US" smtClean="0"/>
              <a:pPr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0BA61-F4B3-4591-A757-CF89E25FF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2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CECE6-B67A-4494-ACE0-4EC3C44E39A9}" type="datetimeFigureOut">
              <a:rPr lang="en-US" smtClean="0"/>
              <a:pPr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0BA61-F4B3-4591-A757-CF89E25FF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06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CECE6-B67A-4494-ACE0-4EC3C44E39A9}" type="datetimeFigureOut">
              <a:rPr lang="en-US" smtClean="0"/>
              <a:pPr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0BA61-F4B3-4591-A757-CF89E25FF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7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CECE6-B67A-4494-ACE0-4EC3C44E39A9}" type="datetimeFigureOut">
              <a:rPr lang="en-US" smtClean="0"/>
              <a:pPr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0BA61-F4B3-4591-A757-CF89E25FF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5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CECE6-B67A-4494-ACE0-4EC3C44E39A9}" type="datetimeFigureOut">
              <a:rPr lang="en-US" smtClean="0"/>
              <a:pPr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0BA61-F4B3-4591-A757-CF89E25FF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62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CECE6-B67A-4494-ACE0-4EC3C44E39A9}" type="datetimeFigureOut">
              <a:rPr lang="en-US" smtClean="0"/>
              <a:pPr/>
              <a:t>8/20/2019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0BA61-F4B3-4591-A757-CF89E25FF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3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CECE6-B67A-4494-ACE0-4EC3C44E39A9}" type="datetimeFigureOut">
              <a:rPr lang="en-US" smtClean="0"/>
              <a:pPr/>
              <a:t>8/20/2019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0BA61-F4B3-4591-A757-CF89E25FF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5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CECE6-B67A-4494-ACE0-4EC3C44E39A9}" type="datetimeFigureOut">
              <a:rPr lang="en-US" smtClean="0"/>
              <a:pPr/>
              <a:t>8/20/2019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0BA61-F4B3-4591-A757-CF89E25FF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75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CECE6-B67A-4494-ACE0-4EC3C44E39A9}" type="datetimeFigureOut">
              <a:rPr lang="en-US" smtClean="0"/>
              <a:pPr/>
              <a:t>8/20/2019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0BA61-F4B3-4591-A757-CF89E25FF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0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CECE6-B67A-4494-ACE0-4EC3C44E39A9}" type="datetimeFigureOut">
              <a:rPr lang="en-US" smtClean="0"/>
              <a:pPr/>
              <a:t>8/20/2019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0BA61-F4B3-4591-A757-CF89E25FF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88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CECE6-B67A-4494-ACE0-4EC3C44E39A9}" type="datetimeFigureOut">
              <a:rPr lang="en-US" smtClean="0"/>
              <a:pPr/>
              <a:t>8/20/2019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0BA61-F4B3-4591-A757-CF89E25FF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6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CECE6-B67A-4494-ACE0-4EC3C44E39A9}" type="datetimeFigureOut">
              <a:rPr lang="en-US" smtClean="0"/>
              <a:pPr/>
              <a:t>8/20/2019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0BA61-F4B3-4591-A757-CF89E25FF0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41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ttysburg.edu/academic-programs/physics/programs/" TargetMode="External"/><Relationship Id="rId2" Type="http://schemas.openxmlformats.org/officeDocument/2006/relationships/hyperlink" Target="mailto:rjohnson@gettysburg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Dual-Degree Engineering at Gettysburg College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762000"/>
          </a:xfrm>
        </p:spPr>
        <p:txBody>
          <a:bodyPr/>
          <a:lstStyle/>
          <a:p>
            <a:r>
              <a:rPr lang="en-US" dirty="0" smtClean="0"/>
              <a:t>Please sign in with name and email.</a:t>
            </a:r>
          </a:p>
        </p:txBody>
      </p:sp>
    </p:spTree>
    <p:extLst>
      <p:ext uri="{BB962C8B-B14F-4D97-AF65-F5344CB8AC3E}">
        <p14:creationId xmlns:p14="http://schemas.microsoft.com/office/powerpoint/2010/main" val="118899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Dual-Degree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3 (or 4) years at Gettysburg</a:t>
            </a:r>
          </a:p>
          <a:p>
            <a:pPr lvl="1"/>
            <a:r>
              <a:rPr lang="en-US" dirty="0" smtClean="0"/>
              <a:t>Gettysburg College liberal arts curriculum</a:t>
            </a:r>
          </a:p>
          <a:p>
            <a:pPr lvl="1"/>
            <a:r>
              <a:rPr lang="en-US" dirty="0" smtClean="0"/>
              <a:t>Major in some discipline at Gettysburg </a:t>
            </a:r>
          </a:p>
          <a:p>
            <a:pPr lvl="1"/>
            <a:r>
              <a:rPr lang="en-US" dirty="0" smtClean="0"/>
              <a:t>pre-engineering courses </a:t>
            </a:r>
          </a:p>
          <a:p>
            <a:r>
              <a:rPr lang="en-US" dirty="0" smtClean="0"/>
              <a:t>2 years at engineering school</a:t>
            </a:r>
          </a:p>
          <a:p>
            <a:pPr lvl="1"/>
            <a:r>
              <a:rPr lang="en-US" dirty="0" smtClean="0"/>
              <a:t>You enter as a junior engineering major and take only engineering courses toward that major.</a:t>
            </a:r>
          </a:p>
          <a:p>
            <a:r>
              <a:rPr lang="en-US" dirty="0" smtClean="0"/>
              <a:t>Courses transfer both directions so you complete TWO degrees, one at each school. </a:t>
            </a:r>
            <a:r>
              <a:rPr lang="en-US" dirty="0"/>
              <a:t> </a:t>
            </a:r>
            <a:r>
              <a:rPr lang="en-US" dirty="0" smtClean="0"/>
              <a:t>You receive both degrees at the end of the program.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43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3810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University of Washington at St. Louis (St. Louis, MO)</a:t>
            </a:r>
          </a:p>
          <a:p>
            <a:r>
              <a:rPr lang="en-US" sz="2800" dirty="0" smtClean="0"/>
              <a:t>Columbia University (New York, NY</a:t>
            </a:r>
            <a:r>
              <a:rPr lang="en-US" sz="2800" dirty="0" smtClean="0"/>
              <a:t>)   </a:t>
            </a:r>
            <a:r>
              <a:rPr lang="en-US" sz="1500" dirty="0" smtClean="0"/>
              <a:t>(no longer guaranteed admission)</a:t>
            </a:r>
            <a:endParaRPr lang="en-US" sz="1500" dirty="0" smtClean="0"/>
          </a:p>
          <a:p>
            <a:r>
              <a:rPr lang="en-US" sz="2800" dirty="0"/>
              <a:t>U</a:t>
            </a:r>
            <a:r>
              <a:rPr lang="en-US" sz="2800" dirty="0" smtClean="0"/>
              <a:t>niversity of Pittsburgh (Pittsburgh, PA)</a:t>
            </a:r>
          </a:p>
          <a:p>
            <a:r>
              <a:rPr lang="en-US" sz="2800" dirty="0" smtClean="0"/>
              <a:t>Rensselaer Polytechnic Institute (Troy, NY)</a:t>
            </a:r>
          </a:p>
          <a:p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All accept 4-2 as well as 3-2.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err="1" smtClean="0"/>
              <a:t>WashU</a:t>
            </a:r>
            <a:r>
              <a:rPr lang="en-US" sz="2400" dirty="0" smtClean="0"/>
              <a:t> has 4-3 (and even 3-3) leading to second BS and MS.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/>
              <a:t>Columbia has 4-2 Masters without the second BS.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2173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Pre-Engineering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Mathematics 111, 112, 211 (212, 225)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Physics 111,112,211 (FY)   or   109,110 (</a:t>
            </a:r>
            <a:r>
              <a:rPr lang="en-US" dirty="0" err="1" smtClean="0"/>
              <a:t>soph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Chemistry 105 (counts as STS) or 107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Computer Science 107 (</a:t>
            </a:r>
            <a:r>
              <a:rPr lang="en-US" dirty="0" err="1" smtClean="0"/>
              <a:t>nonCS</a:t>
            </a:r>
            <a:r>
              <a:rPr lang="en-US" dirty="0" smtClean="0"/>
              <a:t>)   or   111 (CS)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Econ 103 or 104 </a:t>
            </a:r>
            <a:r>
              <a:rPr lang="en-US" sz="1800" dirty="0" smtClean="0"/>
              <a:t>(only required for Columbia)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English Composition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Non-technical courses (see individual school requirements, Columbia requires 7)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40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6"/>
                </a:solidFill>
              </a:rPr>
              <a:t>Gettysburg College Major/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Engineering Major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Physics 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Applied Physics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Civil Engineering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Electrical Engineering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Engineering Mechanics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Materials Science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Mechanical Engineering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Nuclear Engineering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Aeronautical/Aerospace Engineering</a:t>
            </a:r>
            <a:endParaRPr lang="en-US" dirty="0" smtClean="0">
              <a:solidFill>
                <a:schemeClr val="accent6"/>
              </a:solidFill>
            </a:endParaRPr>
          </a:p>
          <a:p>
            <a:r>
              <a:rPr lang="en-US" dirty="0" smtClean="0">
                <a:solidFill>
                  <a:schemeClr val="accent6"/>
                </a:solidFill>
              </a:rPr>
              <a:t>Mathematics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Applied Mathematics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Industrial engineering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Chemistry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Chemical Engineering 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Biology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Biomedical Engineering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Environmental Science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Environmental Engineering</a:t>
            </a:r>
            <a:endParaRPr lang="en-US" dirty="0" smtClean="0">
              <a:solidFill>
                <a:schemeClr val="accent6"/>
              </a:solidFill>
            </a:endParaRPr>
          </a:p>
          <a:p>
            <a:r>
              <a:rPr lang="en-US" dirty="0" smtClean="0">
                <a:solidFill>
                  <a:schemeClr val="accent6"/>
                </a:solidFill>
              </a:rPr>
              <a:t>Computer Science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Computer Engineering</a:t>
            </a:r>
            <a:endParaRPr lang="en-US" dirty="0" smtClean="0">
              <a:solidFill>
                <a:schemeClr val="accent6"/>
              </a:solidFill>
            </a:endParaRPr>
          </a:p>
          <a:p>
            <a:pPr lvl="1"/>
            <a:endParaRPr lang="en-US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04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Your tasks: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307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Take a math course every semester</a:t>
            </a:r>
          </a:p>
          <a:p>
            <a:r>
              <a:rPr lang="en-US" dirty="0" smtClean="0"/>
              <a:t>Take intro course toward GC major </a:t>
            </a:r>
            <a:r>
              <a:rPr lang="en-US" b="1" i="1" dirty="0" smtClean="0"/>
              <a:t>this</a:t>
            </a:r>
            <a:r>
              <a:rPr lang="en-US" dirty="0" smtClean="0"/>
              <a:t> semester</a:t>
            </a:r>
          </a:p>
          <a:p>
            <a:r>
              <a:rPr lang="en-US" dirty="0" smtClean="0"/>
              <a:t>Don’t forget English Composition (or equivalent)</a:t>
            </a:r>
          </a:p>
          <a:p>
            <a:r>
              <a:rPr lang="en-US" dirty="0" smtClean="0"/>
              <a:t>GPA – at least 3.0 overall AND 3.0 in STEM courses (this is NOT the same as your major GPA)</a:t>
            </a:r>
          </a:p>
          <a:p>
            <a:pPr lvl="1"/>
            <a:r>
              <a:rPr lang="en-US" dirty="0" smtClean="0"/>
              <a:t>Columbia is particularly competitive – 3.3 GPA</a:t>
            </a:r>
          </a:p>
          <a:p>
            <a:r>
              <a:rPr lang="en-US" dirty="0" smtClean="0"/>
              <a:t>Research the types of engineering</a:t>
            </a:r>
          </a:p>
          <a:p>
            <a:pPr lvl="1"/>
            <a:r>
              <a:rPr lang="en-US" dirty="0" smtClean="0"/>
              <a:t>Look at course specifics by engineering discipline</a:t>
            </a:r>
          </a:p>
          <a:p>
            <a:r>
              <a:rPr lang="en-US" dirty="0" smtClean="0"/>
              <a:t>Meet with Prof. </a:t>
            </a:r>
            <a:r>
              <a:rPr lang="en-US" dirty="0" smtClean="0"/>
              <a:t>Johnson </a:t>
            </a:r>
            <a:r>
              <a:rPr lang="en-US" dirty="0" smtClean="0"/>
              <a:t>in late fall for Spring course planning and/or now if you have questions for Fall.</a:t>
            </a:r>
          </a:p>
          <a:p>
            <a:pPr lvl="1"/>
            <a:r>
              <a:rPr lang="en-US" dirty="0" smtClean="0">
                <a:hlinkClick r:id="rId2"/>
              </a:rPr>
              <a:t>rjohnson@gettysburg.edu</a:t>
            </a:r>
            <a:r>
              <a:rPr lang="en-US" dirty="0" smtClean="0"/>
              <a:t>, </a:t>
            </a:r>
            <a:r>
              <a:rPr lang="en-US" dirty="0" smtClean="0"/>
              <a:t>717-337-6021, </a:t>
            </a:r>
            <a:r>
              <a:rPr lang="en-US" dirty="0" smtClean="0"/>
              <a:t>Masters </a:t>
            </a:r>
            <a:r>
              <a:rPr lang="en-US" dirty="0" smtClean="0"/>
              <a:t>205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2600" dirty="0" smtClean="0">
                <a:hlinkClick r:id="rId3"/>
              </a:rPr>
              <a:t>Web:  Academics &gt; Physics &gt; Programs &gt; Dual-Degree Engineering Program</a:t>
            </a: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36642769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373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Dual-Degree Engineering at Gettysburg College</vt:lpstr>
      <vt:lpstr>The Dual-Degree Program</vt:lpstr>
      <vt:lpstr>The Schools</vt:lpstr>
      <vt:lpstr>Pre-Engineering Courses</vt:lpstr>
      <vt:lpstr>Gettysburg College Major/Engineering Major</vt:lpstr>
      <vt:lpstr>Your tasks:</vt:lpstr>
    </vt:vector>
  </TitlesOfParts>
  <Company>Gettysburg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Degree Engineering at Gettysburg College</dc:title>
  <dc:creator>Information Technology</dc:creator>
  <cp:lastModifiedBy>build</cp:lastModifiedBy>
  <cp:revision>32</cp:revision>
  <cp:lastPrinted>2011-08-25T17:23:03Z</cp:lastPrinted>
  <dcterms:created xsi:type="dcterms:W3CDTF">2011-08-24T13:56:07Z</dcterms:created>
  <dcterms:modified xsi:type="dcterms:W3CDTF">2019-08-20T17:25:20Z</dcterms:modified>
</cp:coreProperties>
</file>